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37"/>
  </p:notesMasterIdLst>
  <p:sldIdLst>
    <p:sldId id="256" r:id="rId2"/>
    <p:sldId id="285" r:id="rId3"/>
    <p:sldId id="259" r:id="rId4"/>
    <p:sldId id="290" r:id="rId5"/>
    <p:sldId id="286" r:id="rId6"/>
    <p:sldId id="287" r:id="rId7"/>
    <p:sldId id="288" r:id="rId8"/>
    <p:sldId id="289" r:id="rId9"/>
    <p:sldId id="270" r:id="rId10"/>
    <p:sldId id="271" r:id="rId11"/>
    <p:sldId id="283" r:id="rId12"/>
    <p:sldId id="284" r:id="rId13"/>
    <p:sldId id="261" r:id="rId14"/>
    <p:sldId id="274" r:id="rId15"/>
    <p:sldId id="262" r:id="rId16"/>
    <p:sldId id="291" r:id="rId17"/>
    <p:sldId id="292" r:id="rId18"/>
    <p:sldId id="264" r:id="rId19"/>
    <p:sldId id="293" r:id="rId20"/>
    <p:sldId id="294" r:id="rId21"/>
    <p:sldId id="265" r:id="rId22"/>
    <p:sldId id="295" r:id="rId23"/>
    <p:sldId id="273" r:id="rId24"/>
    <p:sldId id="277" r:id="rId25"/>
    <p:sldId id="278" r:id="rId26"/>
    <p:sldId id="279" r:id="rId27"/>
    <p:sldId id="280" r:id="rId28"/>
    <p:sldId id="266" r:id="rId29"/>
    <p:sldId id="267" r:id="rId30"/>
    <p:sldId id="275" r:id="rId31"/>
    <p:sldId id="276" r:id="rId32"/>
    <p:sldId id="281" r:id="rId33"/>
    <p:sldId id="269" r:id="rId34"/>
    <p:sldId id="272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3" d="100"/>
          <a:sy n="73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FF531-36EC-4576-8FA2-C8409614CD44}" type="doc">
      <dgm:prSet loTypeId="urn:microsoft.com/office/officeart/2005/8/layout/lProcess3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8AE397B-D2E7-4815-8297-55986FC4274F}">
      <dgm:prSet phldrT="[Text]" custT="1"/>
      <dgm:spPr/>
      <dgm:t>
        <a:bodyPr/>
        <a:lstStyle/>
        <a:p>
          <a:r>
            <a:rPr lang="en-US" sz="1400" b="1" dirty="0" smtClean="0"/>
            <a:t>Main Screen</a:t>
          </a:r>
          <a:endParaRPr lang="en-US" sz="1400" b="1" dirty="0"/>
        </a:p>
      </dgm:t>
    </dgm:pt>
    <dgm:pt modelId="{D7B0BF12-49B2-4CCF-9040-D333BA5B2A30}" type="parTrans" cxnId="{9A6D10BE-74C4-4D87-AFB1-BC5A3FC9D2B9}">
      <dgm:prSet/>
      <dgm:spPr/>
      <dgm:t>
        <a:bodyPr/>
        <a:lstStyle/>
        <a:p>
          <a:endParaRPr lang="en-US" sz="1400"/>
        </a:p>
      </dgm:t>
    </dgm:pt>
    <dgm:pt modelId="{6438FD25-3931-4B44-A6F3-3B5B5CFD25F6}" type="sibTrans" cxnId="{9A6D10BE-74C4-4D87-AFB1-BC5A3FC9D2B9}">
      <dgm:prSet/>
      <dgm:spPr/>
      <dgm:t>
        <a:bodyPr/>
        <a:lstStyle/>
        <a:p>
          <a:endParaRPr lang="en-US" sz="1400"/>
        </a:p>
      </dgm:t>
    </dgm:pt>
    <dgm:pt modelId="{6C9B2BA0-C104-4E02-B880-5B229A98B709}">
      <dgm:prSet phldrT="[Text]" custT="1"/>
      <dgm:spPr/>
      <dgm:t>
        <a:bodyPr/>
        <a:lstStyle/>
        <a:p>
          <a:r>
            <a:rPr lang="en-US" sz="1400" b="1" dirty="0" smtClean="0"/>
            <a:t>Start</a:t>
          </a:r>
          <a:endParaRPr lang="en-US" sz="1400" b="1" dirty="0"/>
        </a:p>
      </dgm:t>
    </dgm:pt>
    <dgm:pt modelId="{782776B1-57E1-4A09-A440-2E1B8BA09239}" type="parTrans" cxnId="{A31BD32B-C3E2-43D1-ADE8-330A7E600D1C}">
      <dgm:prSet/>
      <dgm:spPr/>
      <dgm:t>
        <a:bodyPr/>
        <a:lstStyle/>
        <a:p>
          <a:endParaRPr lang="en-US" sz="1400"/>
        </a:p>
      </dgm:t>
    </dgm:pt>
    <dgm:pt modelId="{F0EA6396-8382-4A92-BD94-54E65C5B82A5}" type="sibTrans" cxnId="{A31BD32B-C3E2-43D1-ADE8-330A7E600D1C}">
      <dgm:prSet/>
      <dgm:spPr/>
      <dgm:t>
        <a:bodyPr/>
        <a:lstStyle/>
        <a:p>
          <a:endParaRPr lang="en-US" sz="1400"/>
        </a:p>
      </dgm:t>
    </dgm:pt>
    <dgm:pt modelId="{0DA6CAFC-CA10-448A-9AF7-0F085A97126C}">
      <dgm:prSet phldrT="[Text]" custT="1"/>
      <dgm:spPr/>
      <dgm:t>
        <a:bodyPr/>
        <a:lstStyle/>
        <a:p>
          <a:r>
            <a:rPr lang="en-US" sz="1400" dirty="0" smtClean="0"/>
            <a:t>Start</a:t>
          </a:r>
          <a:endParaRPr lang="en-US" sz="1400" dirty="0"/>
        </a:p>
      </dgm:t>
    </dgm:pt>
    <dgm:pt modelId="{788DCB53-3F67-4676-908E-7ECB712BC83B}" type="parTrans" cxnId="{3D3FA7FA-CB00-431C-9B93-B4F0885E06E7}">
      <dgm:prSet/>
      <dgm:spPr/>
      <dgm:t>
        <a:bodyPr/>
        <a:lstStyle/>
        <a:p>
          <a:endParaRPr lang="en-US" sz="1400"/>
        </a:p>
      </dgm:t>
    </dgm:pt>
    <dgm:pt modelId="{433E1BFF-6699-4C10-94FB-FC6ACB38C2DE}" type="sibTrans" cxnId="{3D3FA7FA-CB00-431C-9B93-B4F0885E06E7}">
      <dgm:prSet/>
      <dgm:spPr/>
      <dgm:t>
        <a:bodyPr/>
        <a:lstStyle/>
        <a:p>
          <a:endParaRPr lang="en-US" sz="1400"/>
        </a:p>
      </dgm:t>
    </dgm:pt>
    <dgm:pt modelId="{C0DDA7BB-D05E-4618-9CB4-28824C5BCF21}">
      <dgm:prSet phldrT="[Text]" custT="1"/>
      <dgm:spPr/>
      <dgm:t>
        <a:bodyPr/>
        <a:lstStyle/>
        <a:p>
          <a:r>
            <a:rPr lang="en-US" sz="1400" dirty="0" smtClean="0"/>
            <a:t>Live Camera Streaming with subtitle display</a:t>
          </a:r>
          <a:endParaRPr lang="en-US" sz="1400" dirty="0"/>
        </a:p>
      </dgm:t>
    </dgm:pt>
    <dgm:pt modelId="{F6C139C1-0D66-4CE2-A201-802AA3638EF3}" type="parTrans" cxnId="{0951F457-4BB1-4759-8ADA-65F110DE07E5}">
      <dgm:prSet/>
      <dgm:spPr/>
      <dgm:t>
        <a:bodyPr/>
        <a:lstStyle/>
        <a:p>
          <a:endParaRPr lang="en-US" sz="1400"/>
        </a:p>
      </dgm:t>
    </dgm:pt>
    <dgm:pt modelId="{BF85C53A-CB43-4A06-858E-37D4B3E32579}" type="sibTrans" cxnId="{0951F457-4BB1-4759-8ADA-65F110DE07E5}">
      <dgm:prSet/>
      <dgm:spPr/>
      <dgm:t>
        <a:bodyPr/>
        <a:lstStyle/>
        <a:p>
          <a:endParaRPr lang="en-US" sz="1400"/>
        </a:p>
      </dgm:t>
    </dgm:pt>
    <dgm:pt modelId="{1744717E-987D-4DF4-B897-169D461B496A}">
      <dgm:prSet phldrT="[Text]" custT="1"/>
      <dgm:spPr/>
      <dgm:t>
        <a:bodyPr/>
        <a:lstStyle/>
        <a:p>
          <a:r>
            <a:rPr lang="en-US" sz="1400" dirty="0" smtClean="0"/>
            <a:t>Settings</a:t>
          </a:r>
          <a:endParaRPr lang="en-US" sz="1400" dirty="0"/>
        </a:p>
      </dgm:t>
    </dgm:pt>
    <dgm:pt modelId="{A9625B36-4015-4BC5-B1CF-EE9DC6927B1D}" type="parTrans" cxnId="{C6D87F12-691C-4C96-8AFC-080BF0F2B3E0}">
      <dgm:prSet/>
      <dgm:spPr/>
      <dgm:t>
        <a:bodyPr/>
        <a:lstStyle/>
        <a:p>
          <a:endParaRPr lang="en-US" sz="1400"/>
        </a:p>
      </dgm:t>
    </dgm:pt>
    <dgm:pt modelId="{3E3BAF0E-FD43-492F-A616-883682E68DE8}" type="sibTrans" cxnId="{C6D87F12-691C-4C96-8AFC-080BF0F2B3E0}">
      <dgm:prSet/>
      <dgm:spPr/>
      <dgm:t>
        <a:bodyPr/>
        <a:lstStyle/>
        <a:p>
          <a:endParaRPr lang="en-US" sz="1400"/>
        </a:p>
      </dgm:t>
    </dgm:pt>
    <dgm:pt modelId="{5AE4D4BF-9F8F-4AA9-AC4C-D25699F4E365}">
      <dgm:prSet phldrT="[Text]" custT="1"/>
      <dgm:spPr/>
      <dgm:t>
        <a:bodyPr/>
        <a:lstStyle/>
        <a:p>
          <a:r>
            <a:rPr lang="en-US" sz="1400" dirty="0" smtClean="0"/>
            <a:t>Choose desired Language</a:t>
          </a:r>
          <a:endParaRPr lang="en-US" sz="1400" dirty="0"/>
        </a:p>
      </dgm:t>
    </dgm:pt>
    <dgm:pt modelId="{FD8648EB-5608-4417-96C4-182D025C4989}" type="parTrans" cxnId="{E861F0C9-21C3-40BC-BB55-592FC502B793}">
      <dgm:prSet/>
      <dgm:spPr/>
      <dgm:t>
        <a:bodyPr/>
        <a:lstStyle/>
        <a:p>
          <a:endParaRPr lang="en-US" sz="1400"/>
        </a:p>
      </dgm:t>
    </dgm:pt>
    <dgm:pt modelId="{3E3A20AD-5ECC-4D1D-A36F-68F85ED7416E}" type="sibTrans" cxnId="{E861F0C9-21C3-40BC-BB55-592FC502B793}">
      <dgm:prSet/>
      <dgm:spPr/>
      <dgm:t>
        <a:bodyPr/>
        <a:lstStyle/>
        <a:p>
          <a:endParaRPr lang="en-US" sz="1400"/>
        </a:p>
      </dgm:t>
    </dgm:pt>
    <dgm:pt modelId="{19F2E7E5-CAE0-458B-8F39-8D1092065507}">
      <dgm:prSet phldrT="[Text]" custT="1"/>
      <dgm:spPr/>
      <dgm:t>
        <a:bodyPr/>
        <a:lstStyle/>
        <a:p>
          <a:r>
            <a:rPr lang="en-US" sz="1400" b="1" dirty="0" smtClean="0"/>
            <a:t>Settings</a:t>
          </a:r>
          <a:endParaRPr lang="en-US" sz="1400" b="1" dirty="0"/>
        </a:p>
      </dgm:t>
    </dgm:pt>
    <dgm:pt modelId="{789073A1-6467-4FFE-920C-45E569B48671}" type="parTrans" cxnId="{F1A6983A-EC34-4BD1-84FB-3BC81185EA7A}">
      <dgm:prSet/>
      <dgm:spPr/>
      <dgm:t>
        <a:bodyPr/>
        <a:lstStyle/>
        <a:p>
          <a:endParaRPr lang="en-US" sz="1400"/>
        </a:p>
      </dgm:t>
    </dgm:pt>
    <dgm:pt modelId="{8F6F6C56-6EE0-454C-9952-DC04FFE16ECF}" type="sibTrans" cxnId="{F1A6983A-EC34-4BD1-84FB-3BC81185EA7A}">
      <dgm:prSet/>
      <dgm:spPr/>
      <dgm:t>
        <a:bodyPr/>
        <a:lstStyle/>
        <a:p>
          <a:endParaRPr lang="en-US" sz="1400"/>
        </a:p>
      </dgm:t>
    </dgm:pt>
    <dgm:pt modelId="{D2552708-D798-4710-8F5F-666BE226DDC3}">
      <dgm:prSet phldrT="[Text]" custT="1"/>
      <dgm:spPr/>
      <dgm:t>
        <a:bodyPr/>
        <a:lstStyle/>
        <a:p>
          <a:r>
            <a:rPr lang="en-US" sz="1400" b="1" dirty="0" smtClean="0"/>
            <a:t>Help</a:t>
          </a:r>
          <a:endParaRPr lang="en-US" sz="1400" b="1" dirty="0"/>
        </a:p>
      </dgm:t>
    </dgm:pt>
    <dgm:pt modelId="{21C63306-C77B-46B9-A78F-F276D01B317E}" type="parTrans" cxnId="{8EC75B7A-0D27-4878-80FB-50EBFFC0C0F1}">
      <dgm:prSet/>
      <dgm:spPr/>
      <dgm:t>
        <a:bodyPr/>
        <a:lstStyle/>
        <a:p>
          <a:endParaRPr lang="en-US" sz="1400"/>
        </a:p>
      </dgm:t>
    </dgm:pt>
    <dgm:pt modelId="{AFC6849C-E7AB-45C0-A272-A72A02642442}" type="sibTrans" cxnId="{8EC75B7A-0D27-4878-80FB-50EBFFC0C0F1}">
      <dgm:prSet/>
      <dgm:spPr/>
      <dgm:t>
        <a:bodyPr/>
        <a:lstStyle/>
        <a:p>
          <a:endParaRPr lang="en-US" sz="1400"/>
        </a:p>
      </dgm:t>
    </dgm:pt>
    <dgm:pt modelId="{74C4FB1B-168F-4F36-B12D-3A46970458DA}">
      <dgm:prSet phldrT="[Text]" custT="1"/>
      <dgm:spPr/>
      <dgm:t>
        <a:bodyPr/>
        <a:lstStyle/>
        <a:p>
          <a:r>
            <a:rPr lang="en-US" sz="1400" dirty="0" smtClean="0"/>
            <a:t>Help</a:t>
          </a:r>
          <a:endParaRPr lang="en-US" sz="1400" dirty="0"/>
        </a:p>
      </dgm:t>
    </dgm:pt>
    <dgm:pt modelId="{59AAE9A3-0682-4C96-A7E4-5633062166E4}" type="parTrans" cxnId="{1885EF93-CA99-47F8-AFD9-01BC852476EE}">
      <dgm:prSet/>
      <dgm:spPr/>
      <dgm:t>
        <a:bodyPr/>
        <a:lstStyle/>
        <a:p>
          <a:endParaRPr lang="en-US" sz="1400"/>
        </a:p>
      </dgm:t>
    </dgm:pt>
    <dgm:pt modelId="{7F9CAE38-7C3A-4CE4-951C-52369CB5C929}" type="sibTrans" cxnId="{1885EF93-CA99-47F8-AFD9-01BC852476EE}">
      <dgm:prSet/>
      <dgm:spPr/>
      <dgm:t>
        <a:bodyPr/>
        <a:lstStyle/>
        <a:p>
          <a:endParaRPr lang="en-US" sz="1400"/>
        </a:p>
      </dgm:t>
    </dgm:pt>
    <dgm:pt modelId="{0B43B765-0540-4FEF-9016-EA1506C8A407}">
      <dgm:prSet phldrT="[Text]" custT="1"/>
      <dgm:spPr/>
      <dgm:t>
        <a:bodyPr/>
        <a:lstStyle/>
        <a:p>
          <a:r>
            <a:rPr lang="en-US" sz="1400" dirty="0" smtClean="0"/>
            <a:t>Basic guidelines on how to use</a:t>
          </a:r>
          <a:endParaRPr lang="en-US" sz="1400" dirty="0"/>
        </a:p>
      </dgm:t>
    </dgm:pt>
    <dgm:pt modelId="{B49B8FC9-0160-4C98-93F4-7656B083F938}" type="parTrans" cxnId="{9DB2264B-3B77-47E5-81F7-4B17A6E5B918}">
      <dgm:prSet/>
      <dgm:spPr/>
      <dgm:t>
        <a:bodyPr/>
        <a:lstStyle/>
        <a:p>
          <a:endParaRPr lang="en-US" sz="1400"/>
        </a:p>
      </dgm:t>
    </dgm:pt>
    <dgm:pt modelId="{25065FDA-BD8C-4A74-B7C4-EC19F63A67FB}" type="sibTrans" cxnId="{9DB2264B-3B77-47E5-81F7-4B17A6E5B918}">
      <dgm:prSet/>
      <dgm:spPr/>
      <dgm:t>
        <a:bodyPr/>
        <a:lstStyle/>
        <a:p>
          <a:endParaRPr lang="en-US" sz="1400"/>
        </a:p>
      </dgm:t>
    </dgm:pt>
    <dgm:pt modelId="{585229DA-0D44-4900-AB57-50B5BCB2DFF9}" type="pres">
      <dgm:prSet presAssocID="{8DDFF531-36EC-4576-8FA2-C8409614CD4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092670-BAC5-4465-AF1C-0FC448999434}" type="pres">
      <dgm:prSet presAssocID="{78AE397B-D2E7-4815-8297-55986FC4274F}" presName="horFlow" presStyleCnt="0"/>
      <dgm:spPr/>
      <dgm:t>
        <a:bodyPr/>
        <a:lstStyle/>
        <a:p>
          <a:endParaRPr lang="en-US"/>
        </a:p>
      </dgm:t>
    </dgm:pt>
    <dgm:pt modelId="{1F1EBA5A-E4D6-4836-A83D-209B24485929}" type="pres">
      <dgm:prSet presAssocID="{78AE397B-D2E7-4815-8297-55986FC4274F}" presName="bigChev" presStyleLbl="node1" presStyleIdx="0" presStyleCnt="4"/>
      <dgm:spPr/>
      <dgm:t>
        <a:bodyPr/>
        <a:lstStyle/>
        <a:p>
          <a:endParaRPr lang="en-US"/>
        </a:p>
      </dgm:t>
    </dgm:pt>
    <dgm:pt modelId="{B23CAC22-607B-4B9D-B127-3FCAEB42A4E9}" type="pres">
      <dgm:prSet presAssocID="{782776B1-57E1-4A09-A440-2E1B8BA09239}" presName="parTrans" presStyleCnt="0"/>
      <dgm:spPr/>
      <dgm:t>
        <a:bodyPr/>
        <a:lstStyle/>
        <a:p>
          <a:endParaRPr lang="en-US"/>
        </a:p>
      </dgm:t>
    </dgm:pt>
    <dgm:pt modelId="{9C53C448-326D-4ED9-A502-FDF4499185CF}" type="pres">
      <dgm:prSet presAssocID="{6C9B2BA0-C104-4E02-B880-5B229A98B709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3C031-71D0-4640-8283-E1B9D77B69C2}" type="pres">
      <dgm:prSet presAssocID="{F0EA6396-8382-4A92-BD94-54E65C5B82A5}" presName="sibTrans" presStyleCnt="0"/>
      <dgm:spPr/>
      <dgm:t>
        <a:bodyPr/>
        <a:lstStyle/>
        <a:p>
          <a:endParaRPr lang="en-US"/>
        </a:p>
      </dgm:t>
    </dgm:pt>
    <dgm:pt modelId="{AC1243FC-5588-4ACE-87D6-17E9C51BAA95}" type="pres">
      <dgm:prSet presAssocID="{19F2E7E5-CAE0-458B-8F39-8D1092065507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C5732-F665-4C13-9F5B-B8A8684B2933}" type="pres">
      <dgm:prSet presAssocID="{8F6F6C56-6EE0-454C-9952-DC04FFE16ECF}" presName="sibTrans" presStyleCnt="0"/>
      <dgm:spPr/>
      <dgm:t>
        <a:bodyPr/>
        <a:lstStyle/>
        <a:p>
          <a:endParaRPr lang="en-US"/>
        </a:p>
      </dgm:t>
    </dgm:pt>
    <dgm:pt modelId="{187207E7-2A2D-4133-AA66-9F5B6C1D5BFF}" type="pres">
      <dgm:prSet presAssocID="{D2552708-D798-4710-8F5F-666BE226DDC3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91377-BBF1-4317-904F-F911831DFA51}" type="pres">
      <dgm:prSet presAssocID="{78AE397B-D2E7-4815-8297-55986FC4274F}" presName="vSp" presStyleCnt="0"/>
      <dgm:spPr/>
      <dgm:t>
        <a:bodyPr/>
        <a:lstStyle/>
        <a:p>
          <a:endParaRPr lang="en-US"/>
        </a:p>
      </dgm:t>
    </dgm:pt>
    <dgm:pt modelId="{5D248427-0085-47DA-9C9D-93435624BF5A}" type="pres">
      <dgm:prSet presAssocID="{0DA6CAFC-CA10-448A-9AF7-0F085A97126C}" presName="horFlow" presStyleCnt="0"/>
      <dgm:spPr/>
      <dgm:t>
        <a:bodyPr/>
        <a:lstStyle/>
        <a:p>
          <a:endParaRPr lang="en-US"/>
        </a:p>
      </dgm:t>
    </dgm:pt>
    <dgm:pt modelId="{97335686-B0E6-49A2-B0BF-777FAEE8F109}" type="pres">
      <dgm:prSet presAssocID="{0DA6CAFC-CA10-448A-9AF7-0F085A97126C}" presName="bigChev" presStyleLbl="node1" presStyleIdx="1" presStyleCnt="4"/>
      <dgm:spPr/>
      <dgm:t>
        <a:bodyPr/>
        <a:lstStyle/>
        <a:p>
          <a:endParaRPr lang="en-US"/>
        </a:p>
      </dgm:t>
    </dgm:pt>
    <dgm:pt modelId="{C4800F4A-E5D4-4C87-9A98-93280C1DC9F6}" type="pres">
      <dgm:prSet presAssocID="{F6C139C1-0D66-4CE2-A201-802AA3638EF3}" presName="parTrans" presStyleCnt="0"/>
      <dgm:spPr/>
      <dgm:t>
        <a:bodyPr/>
        <a:lstStyle/>
        <a:p>
          <a:endParaRPr lang="en-US"/>
        </a:p>
      </dgm:t>
    </dgm:pt>
    <dgm:pt modelId="{29380CE2-E853-49B6-A67C-23555E56613D}" type="pres">
      <dgm:prSet presAssocID="{C0DDA7BB-D05E-4618-9CB4-28824C5BCF21}" presName="node" presStyleLbl="alignAccFollowNode1" presStyleIdx="3" presStyleCnt="6" custScaleX="259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3A07D-EE06-4876-91EF-7F0CA9CE48C5}" type="pres">
      <dgm:prSet presAssocID="{0DA6CAFC-CA10-448A-9AF7-0F085A97126C}" presName="vSp" presStyleCnt="0"/>
      <dgm:spPr/>
      <dgm:t>
        <a:bodyPr/>
        <a:lstStyle/>
        <a:p>
          <a:endParaRPr lang="en-US"/>
        </a:p>
      </dgm:t>
    </dgm:pt>
    <dgm:pt modelId="{6ED03837-3B20-4807-9A7A-89F3ADB467E1}" type="pres">
      <dgm:prSet presAssocID="{1744717E-987D-4DF4-B897-169D461B496A}" presName="horFlow" presStyleCnt="0"/>
      <dgm:spPr/>
      <dgm:t>
        <a:bodyPr/>
        <a:lstStyle/>
        <a:p>
          <a:endParaRPr lang="en-US"/>
        </a:p>
      </dgm:t>
    </dgm:pt>
    <dgm:pt modelId="{C1EBBF83-DF23-411F-BAB2-351AC0CB47BB}" type="pres">
      <dgm:prSet presAssocID="{1744717E-987D-4DF4-B897-169D461B496A}" presName="bigChev" presStyleLbl="node1" presStyleIdx="2" presStyleCnt="4"/>
      <dgm:spPr/>
      <dgm:t>
        <a:bodyPr/>
        <a:lstStyle/>
        <a:p>
          <a:endParaRPr lang="en-US"/>
        </a:p>
      </dgm:t>
    </dgm:pt>
    <dgm:pt modelId="{92D06FFB-2970-433A-9C84-817DB28C9568}" type="pres">
      <dgm:prSet presAssocID="{FD8648EB-5608-4417-96C4-182D025C4989}" presName="parTrans" presStyleCnt="0"/>
      <dgm:spPr/>
      <dgm:t>
        <a:bodyPr/>
        <a:lstStyle/>
        <a:p>
          <a:endParaRPr lang="en-US"/>
        </a:p>
      </dgm:t>
    </dgm:pt>
    <dgm:pt modelId="{4595B434-6BF4-42CF-B110-AD980367BDAE}" type="pres">
      <dgm:prSet presAssocID="{5AE4D4BF-9F8F-4AA9-AC4C-D25699F4E365}" presName="node" presStyleLbl="alignAccFollowNode1" presStyleIdx="4" presStyleCnt="6" custScaleX="245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5635E-1BEF-40CC-AB01-12D0C62B9417}" type="pres">
      <dgm:prSet presAssocID="{1744717E-987D-4DF4-B897-169D461B496A}" presName="vSp" presStyleCnt="0"/>
      <dgm:spPr/>
      <dgm:t>
        <a:bodyPr/>
        <a:lstStyle/>
        <a:p>
          <a:endParaRPr lang="en-US"/>
        </a:p>
      </dgm:t>
    </dgm:pt>
    <dgm:pt modelId="{E4D6D17E-E297-495E-882C-FD57899B1E62}" type="pres">
      <dgm:prSet presAssocID="{74C4FB1B-168F-4F36-B12D-3A46970458DA}" presName="horFlow" presStyleCnt="0"/>
      <dgm:spPr/>
      <dgm:t>
        <a:bodyPr/>
        <a:lstStyle/>
        <a:p>
          <a:endParaRPr lang="en-US"/>
        </a:p>
      </dgm:t>
    </dgm:pt>
    <dgm:pt modelId="{F1846B2A-2465-4F9C-9747-CE805AA040B8}" type="pres">
      <dgm:prSet presAssocID="{74C4FB1B-168F-4F36-B12D-3A46970458DA}" presName="bigChev" presStyleLbl="node1" presStyleIdx="3" presStyleCnt="4"/>
      <dgm:spPr/>
      <dgm:t>
        <a:bodyPr/>
        <a:lstStyle/>
        <a:p>
          <a:endParaRPr lang="en-US"/>
        </a:p>
      </dgm:t>
    </dgm:pt>
    <dgm:pt modelId="{66019236-1709-49BA-9D03-F21AE0B83480}" type="pres">
      <dgm:prSet presAssocID="{B49B8FC9-0160-4C98-93F4-7656B083F938}" presName="parTrans" presStyleCnt="0"/>
      <dgm:spPr/>
      <dgm:t>
        <a:bodyPr/>
        <a:lstStyle/>
        <a:p>
          <a:endParaRPr lang="en-US"/>
        </a:p>
      </dgm:t>
    </dgm:pt>
    <dgm:pt modelId="{225A45DE-3C62-4712-A1D1-27629B6AC263}" type="pres">
      <dgm:prSet presAssocID="{0B43B765-0540-4FEF-9016-EA1506C8A407}" presName="node" presStyleLbl="alignAccFollowNode1" presStyleIdx="5" presStyleCnt="6" custScaleX="231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B03CAF-9C69-4C7E-BCAB-027740EF5D28}" type="presOf" srcId="{5AE4D4BF-9F8F-4AA9-AC4C-D25699F4E365}" destId="{4595B434-6BF4-42CF-B110-AD980367BDAE}" srcOrd="0" destOrd="0" presId="urn:microsoft.com/office/officeart/2005/8/layout/lProcess3"/>
    <dgm:cxn modelId="{E6346DCF-1240-481F-960D-512168AAE4D5}" type="presOf" srcId="{D2552708-D798-4710-8F5F-666BE226DDC3}" destId="{187207E7-2A2D-4133-AA66-9F5B6C1D5BFF}" srcOrd="0" destOrd="0" presId="urn:microsoft.com/office/officeart/2005/8/layout/lProcess3"/>
    <dgm:cxn modelId="{1885EF93-CA99-47F8-AFD9-01BC852476EE}" srcId="{8DDFF531-36EC-4576-8FA2-C8409614CD44}" destId="{74C4FB1B-168F-4F36-B12D-3A46970458DA}" srcOrd="3" destOrd="0" parTransId="{59AAE9A3-0682-4C96-A7E4-5633062166E4}" sibTransId="{7F9CAE38-7C3A-4CE4-951C-52369CB5C929}"/>
    <dgm:cxn modelId="{C6D87F12-691C-4C96-8AFC-080BF0F2B3E0}" srcId="{8DDFF531-36EC-4576-8FA2-C8409614CD44}" destId="{1744717E-987D-4DF4-B897-169D461B496A}" srcOrd="2" destOrd="0" parTransId="{A9625B36-4015-4BC5-B1CF-EE9DC6927B1D}" sibTransId="{3E3BAF0E-FD43-492F-A616-883682E68DE8}"/>
    <dgm:cxn modelId="{228A9F10-C7FD-4D08-9ABD-B4EC03015447}" type="presOf" srcId="{6C9B2BA0-C104-4E02-B880-5B229A98B709}" destId="{9C53C448-326D-4ED9-A502-FDF4499185CF}" srcOrd="0" destOrd="0" presId="urn:microsoft.com/office/officeart/2005/8/layout/lProcess3"/>
    <dgm:cxn modelId="{2E09D09D-6F12-4F1A-86D9-B4295730A547}" type="presOf" srcId="{19F2E7E5-CAE0-458B-8F39-8D1092065507}" destId="{AC1243FC-5588-4ACE-87D6-17E9C51BAA95}" srcOrd="0" destOrd="0" presId="urn:microsoft.com/office/officeart/2005/8/layout/lProcess3"/>
    <dgm:cxn modelId="{3D3FA7FA-CB00-431C-9B93-B4F0885E06E7}" srcId="{8DDFF531-36EC-4576-8FA2-C8409614CD44}" destId="{0DA6CAFC-CA10-448A-9AF7-0F085A97126C}" srcOrd="1" destOrd="0" parTransId="{788DCB53-3F67-4676-908E-7ECB712BC83B}" sibTransId="{433E1BFF-6699-4C10-94FB-FC6ACB38C2DE}"/>
    <dgm:cxn modelId="{D825B642-D2E7-4D1B-AAD2-01A9B6253510}" type="presOf" srcId="{0B43B765-0540-4FEF-9016-EA1506C8A407}" destId="{225A45DE-3C62-4712-A1D1-27629B6AC263}" srcOrd="0" destOrd="0" presId="urn:microsoft.com/office/officeart/2005/8/layout/lProcess3"/>
    <dgm:cxn modelId="{FE8CA307-B431-4A3F-9F30-59368CC96DD1}" type="presOf" srcId="{C0DDA7BB-D05E-4618-9CB4-28824C5BCF21}" destId="{29380CE2-E853-49B6-A67C-23555E56613D}" srcOrd="0" destOrd="0" presId="urn:microsoft.com/office/officeart/2005/8/layout/lProcess3"/>
    <dgm:cxn modelId="{8EC75B7A-0D27-4878-80FB-50EBFFC0C0F1}" srcId="{78AE397B-D2E7-4815-8297-55986FC4274F}" destId="{D2552708-D798-4710-8F5F-666BE226DDC3}" srcOrd="2" destOrd="0" parTransId="{21C63306-C77B-46B9-A78F-F276D01B317E}" sibTransId="{AFC6849C-E7AB-45C0-A272-A72A02642442}"/>
    <dgm:cxn modelId="{C56B76F1-64E8-4508-B3D1-C6CD2CEC0C4D}" type="presOf" srcId="{1744717E-987D-4DF4-B897-169D461B496A}" destId="{C1EBBF83-DF23-411F-BAB2-351AC0CB47BB}" srcOrd="0" destOrd="0" presId="urn:microsoft.com/office/officeart/2005/8/layout/lProcess3"/>
    <dgm:cxn modelId="{B7B72CAF-B208-4C77-AD64-C5C180386027}" type="presOf" srcId="{8DDFF531-36EC-4576-8FA2-C8409614CD44}" destId="{585229DA-0D44-4900-AB57-50B5BCB2DFF9}" srcOrd="0" destOrd="0" presId="urn:microsoft.com/office/officeart/2005/8/layout/lProcess3"/>
    <dgm:cxn modelId="{2247103F-9FBA-4FFB-AE01-F0416D02F8AC}" type="presOf" srcId="{78AE397B-D2E7-4815-8297-55986FC4274F}" destId="{1F1EBA5A-E4D6-4836-A83D-209B24485929}" srcOrd="0" destOrd="0" presId="urn:microsoft.com/office/officeart/2005/8/layout/lProcess3"/>
    <dgm:cxn modelId="{1DCCD006-0CCB-4CA8-83DA-23F6DBDC7CC3}" type="presOf" srcId="{0DA6CAFC-CA10-448A-9AF7-0F085A97126C}" destId="{97335686-B0E6-49A2-B0BF-777FAEE8F109}" srcOrd="0" destOrd="0" presId="urn:microsoft.com/office/officeart/2005/8/layout/lProcess3"/>
    <dgm:cxn modelId="{65266BFE-1026-47D0-B247-65ABF532728C}" type="presOf" srcId="{74C4FB1B-168F-4F36-B12D-3A46970458DA}" destId="{F1846B2A-2465-4F9C-9747-CE805AA040B8}" srcOrd="0" destOrd="0" presId="urn:microsoft.com/office/officeart/2005/8/layout/lProcess3"/>
    <dgm:cxn modelId="{A31BD32B-C3E2-43D1-ADE8-330A7E600D1C}" srcId="{78AE397B-D2E7-4815-8297-55986FC4274F}" destId="{6C9B2BA0-C104-4E02-B880-5B229A98B709}" srcOrd="0" destOrd="0" parTransId="{782776B1-57E1-4A09-A440-2E1B8BA09239}" sibTransId="{F0EA6396-8382-4A92-BD94-54E65C5B82A5}"/>
    <dgm:cxn modelId="{F1A6983A-EC34-4BD1-84FB-3BC81185EA7A}" srcId="{78AE397B-D2E7-4815-8297-55986FC4274F}" destId="{19F2E7E5-CAE0-458B-8F39-8D1092065507}" srcOrd="1" destOrd="0" parTransId="{789073A1-6467-4FFE-920C-45E569B48671}" sibTransId="{8F6F6C56-6EE0-454C-9952-DC04FFE16ECF}"/>
    <dgm:cxn modelId="{9A6D10BE-74C4-4D87-AFB1-BC5A3FC9D2B9}" srcId="{8DDFF531-36EC-4576-8FA2-C8409614CD44}" destId="{78AE397B-D2E7-4815-8297-55986FC4274F}" srcOrd="0" destOrd="0" parTransId="{D7B0BF12-49B2-4CCF-9040-D333BA5B2A30}" sibTransId="{6438FD25-3931-4B44-A6F3-3B5B5CFD25F6}"/>
    <dgm:cxn modelId="{0951F457-4BB1-4759-8ADA-65F110DE07E5}" srcId="{0DA6CAFC-CA10-448A-9AF7-0F085A97126C}" destId="{C0DDA7BB-D05E-4618-9CB4-28824C5BCF21}" srcOrd="0" destOrd="0" parTransId="{F6C139C1-0D66-4CE2-A201-802AA3638EF3}" sibTransId="{BF85C53A-CB43-4A06-858E-37D4B3E32579}"/>
    <dgm:cxn modelId="{E861F0C9-21C3-40BC-BB55-592FC502B793}" srcId="{1744717E-987D-4DF4-B897-169D461B496A}" destId="{5AE4D4BF-9F8F-4AA9-AC4C-D25699F4E365}" srcOrd="0" destOrd="0" parTransId="{FD8648EB-5608-4417-96C4-182D025C4989}" sibTransId="{3E3A20AD-5ECC-4D1D-A36F-68F85ED7416E}"/>
    <dgm:cxn modelId="{9DB2264B-3B77-47E5-81F7-4B17A6E5B918}" srcId="{74C4FB1B-168F-4F36-B12D-3A46970458DA}" destId="{0B43B765-0540-4FEF-9016-EA1506C8A407}" srcOrd="0" destOrd="0" parTransId="{B49B8FC9-0160-4C98-93F4-7656B083F938}" sibTransId="{25065FDA-BD8C-4A74-B7C4-EC19F63A67FB}"/>
    <dgm:cxn modelId="{E326DE6A-4FB8-4B83-AF2D-C8C777F5CEA8}" type="presParOf" srcId="{585229DA-0D44-4900-AB57-50B5BCB2DFF9}" destId="{FD092670-BAC5-4465-AF1C-0FC448999434}" srcOrd="0" destOrd="0" presId="urn:microsoft.com/office/officeart/2005/8/layout/lProcess3"/>
    <dgm:cxn modelId="{3E52904E-4C45-4B10-B223-3035E0187617}" type="presParOf" srcId="{FD092670-BAC5-4465-AF1C-0FC448999434}" destId="{1F1EBA5A-E4D6-4836-A83D-209B24485929}" srcOrd="0" destOrd="0" presId="urn:microsoft.com/office/officeart/2005/8/layout/lProcess3"/>
    <dgm:cxn modelId="{9B17DB61-12BD-4E3F-AF77-C77B23EB75FF}" type="presParOf" srcId="{FD092670-BAC5-4465-AF1C-0FC448999434}" destId="{B23CAC22-607B-4B9D-B127-3FCAEB42A4E9}" srcOrd="1" destOrd="0" presId="urn:microsoft.com/office/officeart/2005/8/layout/lProcess3"/>
    <dgm:cxn modelId="{F900E4C1-2A16-4FBF-8397-DE2823539DFE}" type="presParOf" srcId="{FD092670-BAC5-4465-AF1C-0FC448999434}" destId="{9C53C448-326D-4ED9-A502-FDF4499185CF}" srcOrd="2" destOrd="0" presId="urn:microsoft.com/office/officeart/2005/8/layout/lProcess3"/>
    <dgm:cxn modelId="{8910EA08-3E8A-43F1-BADE-7665DA795E7C}" type="presParOf" srcId="{FD092670-BAC5-4465-AF1C-0FC448999434}" destId="{97D3C031-71D0-4640-8283-E1B9D77B69C2}" srcOrd="3" destOrd="0" presId="urn:microsoft.com/office/officeart/2005/8/layout/lProcess3"/>
    <dgm:cxn modelId="{4E1E56CE-D11F-4549-8F03-049F72656183}" type="presParOf" srcId="{FD092670-BAC5-4465-AF1C-0FC448999434}" destId="{AC1243FC-5588-4ACE-87D6-17E9C51BAA95}" srcOrd="4" destOrd="0" presId="urn:microsoft.com/office/officeart/2005/8/layout/lProcess3"/>
    <dgm:cxn modelId="{7B23E297-6E51-4C2A-8818-7E9A23C11A23}" type="presParOf" srcId="{FD092670-BAC5-4465-AF1C-0FC448999434}" destId="{994C5732-F665-4C13-9F5B-B8A8684B2933}" srcOrd="5" destOrd="0" presId="urn:microsoft.com/office/officeart/2005/8/layout/lProcess3"/>
    <dgm:cxn modelId="{831BBAE5-28A0-4675-B362-C7875CFD2FDD}" type="presParOf" srcId="{FD092670-BAC5-4465-AF1C-0FC448999434}" destId="{187207E7-2A2D-4133-AA66-9F5B6C1D5BFF}" srcOrd="6" destOrd="0" presId="urn:microsoft.com/office/officeart/2005/8/layout/lProcess3"/>
    <dgm:cxn modelId="{87A50FCF-3A66-4FE1-9D08-537A3EA5CE4D}" type="presParOf" srcId="{585229DA-0D44-4900-AB57-50B5BCB2DFF9}" destId="{DA091377-BBF1-4317-904F-F911831DFA51}" srcOrd="1" destOrd="0" presId="urn:microsoft.com/office/officeart/2005/8/layout/lProcess3"/>
    <dgm:cxn modelId="{1DC079B9-B191-426F-AA9E-F2CD1EE0DF8D}" type="presParOf" srcId="{585229DA-0D44-4900-AB57-50B5BCB2DFF9}" destId="{5D248427-0085-47DA-9C9D-93435624BF5A}" srcOrd="2" destOrd="0" presId="urn:microsoft.com/office/officeart/2005/8/layout/lProcess3"/>
    <dgm:cxn modelId="{ECB2A7A0-4AC9-40FB-AD2B-126C840BA705}" type="presParOf" srcId="{5D248427-0085-47DA-9C9D-93435624BF5A}" destId="{97335686-B0E6-49A2-B0BF-777FAEE8F109}" srcOrd="0" destOrd="0" presId="urn:microsoft.com/office/officeart/2005/8/layout/lProcess3"/>
    <dgm:cxn modelId="{ED50BD1D-3C67-4BA7-B1BA-3217F7B0371F}" type="presParOf" srcId="{5D248427-0085-47DA-9C9D-93435624BF5A}" destId="{C4800F4A-E5D4-4C87-9A98-93280C1DC9F6}" srcOrd="1" destOrd="0" presId="urn:microsoft.com/office/officeart/2005/8/layout/lProcess3"/>
    <dgm:cxn modelId="{5E6B7E12-5533-4F6B-A674-13C320AAEDB7}" type="presParOf" srcId="{5D248427-0085-47DA-9C9D-93435624BF5A}" destId="{29380CE2-E853-49B6-A67C-23555E56613D}" srcOrd="2" destOrd="0" presId="urn:microsoft.com/office/officeart/2005/8/layout/lProcess3"/>
    <dgm:cxn modelId="{372E50F3-F43E-4B9F-BD68-600A4656E974}" type="presParOf" srcId="{585229DA-0D44-4900-AB57-50B5BCB2DFF9}" destId="{4733A07D-EE06-4876-91EF-7F0CA9CE48C5}" srcOrd="3" destOrd="0" presId="urn:microsoft.com/office/officeart/2005/8/layout/lProcess3"/>
    <dgm:cxn modelId="{C0B77786-B2DF-4946-9B3A-FB23322519BC}" type="presParOf" srcId="{585229DA-0D44-4900-AB57-50B5BCB2DFF9}" destId="{6ED03837-3B20-4807-9A7A-89F3ADB467E1}" srcOrd="4" destOrd="0" presId="urn:microsoft.com/office/officeart/2005/8/layout/lProcess3"/>
    <dgm:cxn modelId="{57844F3E-CF68-40D6-AACD-B25E764ED088}" type="presParOf" srcId="{6ED03837-3B20-4807-9A7A-89F3ADB467E1}" destId="{C1EBBF83-DF23-411F-BAB2-351AC0CB47BB}" srcOrd="0" destOrd="0" presId="urn:microsoft.com/office/officeart/2005/8/layout/lProcess3"/>
    <dgm:cxn modelId="{DF3D774D-3185-4A5F-802E-BCB71B6FA382}" type="presParOf" srcId="{6ED03837-3B20-4807-9A7A-89F3ADB467E1}" destId="{92D06FFB-2970-433A-9C84-817DB28C9568}" srcOrd="1" destOrd="0" presId="urn:microsoft.com/office/officeart/2005/8/layout/lProcess3"/>
    <dgm:cxn modelId="{78DBD4E6-238D-4A79-AE11-5AF4D498F87D}" type="presParOf" srcId="{6ED03837-3B20-4807-9A7A-89F3ADB467E1}" destId="{4595B434-6BF4-42CF-B110-AD980367BDAE}" srcOrd="2" destOrd="0" presId="urn:microsoft.com/office/officeart/2005/8/layout/lProcess3"/>
    <dgm:cxn modelId="{D4DF7E68-5EE5-44DD-BC21-8C51A023897B}" type="presParOf" srcId="{585229DA-0D44-4900-AB57-50B5BCB2DFF9}" destId="{1565635E-1BEF-40CC-AB01-12D0C62B9417}" srcOrd="5" destOrd="0" presId="urn:microsoft.com/office/officeart/2005/8/layout/lProcess3"/>
    <dgm:cxn modelId="{3BD1D423-CCF8-46A9-AA88-BCAF9FB73B5C}" type="presParOf" srcId="{585229DA-0D44-4900-AB57-50B5BCB2DFF9}" destId="{E4D6D17E-E297-495E-882C-FD57899B1E62}" srcOrd="6" destOrd="0" presId="urn:microsoft.com/office/officeart/2005/8/layout/lProcess3"/>
    <dgm:cxn modelId="{1B1CD6DC-64D5-4C92-9105-0D3426791179}" type="presParOf" srcId="{E4D6D17E-E297-495E-882C-FD57899B1E62}" destId="{F1846B2A-2465-4F9C-9747-CE805AA040B8}" srcOrd="0" destOrd="0" presId="urn:microsoft.com/office/officeart/2005/8/layout/lProcess3"/>
    <dgm:cxn modelId="{797FADDA-9997-464E-B34A-77CDB8B61ADF}" type="presParOf" srcId="{E4D6D17E-E297-495E-882C-FD57899B1E62}" destId="{66019236-1709-49BA-9D03-F21AE0B83480}" srcOrd="1" destOrd="0" presId="urn:microsoft.com/office/officeart/2005/8/layout/lProcess3"/>
    <dgm:cxn modelId="{BEAD542C-82B8-4B03-8FA7-247EF949818E}" type="presParOf" srcId="{E4D6D17E-E297-495E-882C-FD57899B1E62}" destId="{225A45DE-3C62-4712-A1D1-27629B6AC26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EBA5A-E4D6-4836-A83D-209B24485929}">
      <dsp:nvSpPr>
        <dsp:cNvPr id="0" name=""/>
        <dsp:cNvSpPr/>
      </dsp:nvSpPr>
      <dsp:spPr>
        <a:xfrm>
          <a:off x="3320" y="94449"/>
          <a:ext cx="1703337" cy="68133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 Screen</a:t>
          </a:r>
          <a:endParaRPr lang="en-US" sz="1400" b="1" kern="1200" dirty="0"/>
        </a:p>
      </dsp:txBody>
      <dsp:txXfrm>
        <a:off x="343988" y="94449"/>
        <a:ext cx="1022002" cy="681335"/>
      </dsp:txXfrm>
    </dsp:sp>
    <dsp:sp modelId="{9C53C448-326D-4ED9-A502-FDF4499185CF}">
      <dsp:nvSpPr>
        <dsp:cNvPr id="0" name=""/>
        <dsp:cNvSpPr/>
      </dsp:nvSpPr>
      <dsp:spPr>
        <a:xfrm>
          <a:off x="1485224" y="152362"/>
          <a:ext cx="1413770" cy="56550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Start</a:t>
          </a:r>
          <a:endParaRPr lang="en-US" sz="1400" b="1" kern="1200" dirty="0"/>
        </a:p>
      </dsp:txBody>
      <dsp:txXfrm>
        <a:off x="1767978" y="152362"/>
        <a:ext cx="848262" cy="565508"/>
      </dsp:txXfrm>
    </dsp:sp>
    <dsp:sp modelId="{AC1243FC-5588-4ACE-87D6-17E9C51BAA95}">
      <dsp:nvSpPr>
        <dsp:cNvPr id="0" name=""/>
        <dsp:cNvSpPr/>
      </dsp:nvSpPr>
      <dsp:spPr>
        <a:xfrm>
          <a:off x="2701066" y="152362"/>
          <a:ext cx="1413770" cy="56550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Settings</a:t>
          </a:r>
          <a:endParaRPr lang="en-US" sz="1400" b="1" kern="1200" dirty="0"/>
        </a:p>
      </dsp:txBody>
      <dsp:txXfrm>
        <a:off x="2983820" y="152362"/>
        <a:ext cx="848262" cy="565508"/>
      </dsp:txXfrm>
    </dsp:sp>
    <dsp:sp modelId="{187207E7-2A2D-4133-AA66-9F5B6C1D5BFF}">
      <dsp:nvSpPr>
        <dsp:cNvPr id="0" name=""/>
        <dsp:cNvSpPr/>
      </dsp:nvSpPr>
      <dsp:spPr>
        <a:xfrm>
          <a:off x="3916909" y="152362"/>
          <a:ext cx="1413770" cy="56550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Help</a:t>
          </a:r>
          <a:endParaRPr lang="en-US" sz="1400" b="1" kern="1200" dirty="0"/>
        </a:p>
      </dsp:txBody>
      <dsp:txXfrm>
        <a:off x="4199663" y="152362"/>
        <a:ext cx="848262" cy="565508"/>
      </dsp:txXfrm>
    </dsp:sp>
    <dsp:sp modelId="{97335686-B0E6-49A2-B0BF-777FAEE8F109}">
      <dsp:nvSpPr>
        <dsp:cNvPr id="0" name=""/>
        <dsp:cNvSpPr/>
      </dsp:nvSpPr>
      <dsp:spPr>
        <a:xfrm>
          <a:off x="3320" y="871171"/>
          <a:ext cx="1703337" cy="68133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Start</a:t>
          </a:r>
          <a:endParaRPr lang="en-US" sz="1400" kern="1200" dirty="0"/>
        </a:p>
      </dsp:txBody>
      <dsp:txXfrm>
        <a:off x="343988" y="871171"/>
        <a:ext cx="1022002" cy="681335"/>
      </dsp:txXfrm>
    </dsp:sp>
    <dsp:sp modelId="{29380CE2-E853-49B6-A67C-23555E56613D}">
      <dsp:nvSpPr>
        <dsp:cNvPr id="0" name=""/>
        <dsp:cNvSpPr/>
      </dsp:nvSpPr>
      <dsp:spPr>
        <a:xfrm>
          <a:off x="1485224" y="929084"/>
          <a:ext cx="3672410" cy="56550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Live Camera Streaming with subtitle display</a:t>
          </a:r>
          <a:endParaRPr lang="en-US" sz="1400" kern="1200" dirty="0"/>
        </a:p>
      </dsp:txBody>
      <dsp:txXfrm>
        <a:off x="1767978" y="929084"/>
        <a:ext cx="3106902" cy="565508"/>
      </dsp:txXfrm>
    </dsp:sp>
    <dsp:sp modelId="{C1EBBF83-DF23-411F-BAB2-351AC0CB47BB}">
      <dsp:nvSpPr>
        <dsp:cNvPr id="0" name=""/>
        <dsp:cNvSpPr/>
      </dsp:nvSpPr>
      <dsp:spPr>
        <a:xfrm>
          <a:off x="3320" y="1647893"/>
          <a:ext cx="1703337" cy="68133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Settings</a:t>
          </a:r>
          <a:endParaRPr lang="en-US" sz="1400" kern="1200" dirty="0"/>
        </a:p>
      </dsp:txBody>
      <dsp:txXfrm>
        <a:off x="343988" y="1647893"/>
        <a:ext cx="1022002" cy="681335"/>
      </dsp:txXfrm>
    </dsp:sp>
    <dsp:sp modelId="{4595B434-6BF4-42CF-B110-AD980367BDAE}">
      <dsp:nvSpPr>
        <dsp:cNvPr id="0" name=""/>
        <dsp:cNvSpPr/>
      </dsp:nvSpPr>
      <dsp:spPr>
        <a:xfrm>
          <a:off x="1485224" y="1705806"/>
          <a:ext cx="3464486" cy="565508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Choose desired Language</a:t>
          </a:r>
          <a:endParaRPr lang="en-US" sz="1400" kern="1200" dirty="0"/>
        </a:p>
      </dsp:txBody>
      <dsp:txXfrm>
        <a:off x="1767978" y="1705806"/>
        <a:ext cx="2898978" cy="565508"/>
      </dsp:txXfrm>
    </dsp:sp>
    <dsp:sp modelId="{F1846B2A-2465-4F9C-9747-CE805AA040B8}">
      <dsp:nvSpPr>
        <dsp:cNvPr id="0" name=""/>
        <dsp:cNvSpPr/>
      </dsp:nvSpPr>
      <dsp:spPr>
        <a:xfrm>
          <a:off x="3320" y="2424615"/>
          <a:ext cx="1703337" cy="68133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Help</a:t>
          </a:r>
          <a:endParaRPr lang="en-US" sz="1400" kern="1200" dirty="0"/>
        </a:p>
      </dsp:txBody>
      <dsp:txXfrm>
        <a:off x="343988" y="2424615"/>
        <a:ext cx="1022002" cy="681335"/>
      </dsp:txXfrm>
    </dsp:sp>
    <dsp:sp modelId="{225A45DE-3C62-4712-A1D1-27629B6AC263}">
      <dsp:nvSpPr>
        <dsp:cNvPr id="0" name=""/>
        <dsp:cNvSpPr/>
      </dsp:nvSpPr>
      <dsp:spPr>
        <a:xfrm>
          <a:off x="1485224" y="2482529"/>
          <a:ext cx="3274857" cy="56550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 guidelines on how to use</a:t>
          </a:r>
          <a:endParaRPr lang="en-US" sz="1400" kern="1200" dirty="0"/>
        </a:p>
      </dsp:txBody>
      <dsp:txXfrm>
        <a:off x="1767978" y="2482529"/>
        <a:ext cx="2709349" cy="565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F9F47-888C-4482-8CE3-C27D74A5DFEB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BCDD-082B-4938-98C0-29D5703D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55EF081-F78A-4EBB-98CE-31F6D18D3D58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8164-5A70-4489-9F61-2CA9EC54870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98164-5A70-4489-9F61-2CA9EC54870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87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98164-5A70-4489-9F61-2CA9EC54870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742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98164-5A70-4489-9F61-2CA9EC54870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35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8164-5A70-4489-9F61-2CA9EC54870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55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8164-5A70-4489-9F61-2CA9EC54870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1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E3FC-366F-4805-ACA0-A21FCA472ED9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9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B0B9C-F1CC-4756-A764-359AB6BFC740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F69A-2741-4D12-93B9-05E00BE322DC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352B4B6-DAAC-4A6D-8B20-BF216184F053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A79-B29A-4C0F-8EC6-66DB878A5158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325B-ABD8-4ABA-B4E5-5B563BD5464A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DE6-33DF-4B28-8F20-704D75EA072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636D-2786-4B2E-B4EE-CE5FB3E2884B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32B-C1C4-4EEF-8B4B-952D3FDD3B02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0398-2A24-4ABA-A0C5-D82B797AE64F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8164-5A70-4489-9F61-2CA9EC54870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B41D-4839-4C08-A10A-DA3384F72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288129"/>
            <a:ext cx="7772400" cy="9916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Live Subtitles Using Augmented Reality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1280822"/>
            <a:ext cx="3276600" cy="633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FYP Mid-year Evaluation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2387527"/>
            <a:ext cx="71628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55418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80148"/>
              </p:ext>
            </p:extLst>
          </p:nvPr>
        </p:nvGraphicFramePr>
        <p:xfrm>
          <a:off x="699656" y="2709451"/>
          <a:ext cx="770312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708">
                  <a:extLst>
                    <a:ext uri="{9D8B030D-6E8A-4147-A177-3AD203B41FA5}">
                      <a16:colId xmlns:a16="http://schemas.microsoft.com/office/drawing/2014/main" val="3495442678"/>
                    </a:ext>
                  </a:extLst>
                </a:gridCol>
                <a:gridCol w="2925616">
                  <a:extLst>
                    <a:ext uri="{9D8B030D-6E8A-4147-A177-3AD203B41FA5}">
                      <a16:colId xmlns:a16="http://schemas.microsoft.com/office/drawing/2014/main" val="304596377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146273444"/>
                    </a:ext>
                  </a:extLst>
                </a:gridCol>
              </a:tblGrid>
              <a:tr h="314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Member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CGPA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Number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77603"/>
                  </a:ext>
                </a:extLst>
              </a:tr>
              <a:tr h="3148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Ifrah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Ishtiaq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(CS-132)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93295"/>
                  </a:ext>
                </a:extLst>
              </a:tr>
              <a:tr h="3148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Ameema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Arif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(CS-122)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94787"/>
                  </a:ext>
                </a:extLst>
              </a:tr>
              <a:tr h="3148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Mahrukh</a:t>
                      </a:r>
                      <a:r>
                        <a:rPr lang="en-US" sz="1800" dirty="0" smtClean="0"/>
                        <a:t>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(CS-003)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24013"/>
                  </a:ext>
                </a:extLst>
              </a:tr>
              <a:tr h="3148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Syeda</a:t>
                      </a:r>
                      <a:r>
                        <a:rPr lang="en-US" sz="1800" dirty="0" smtClean="0"/>
                        <a:t> Sara </a:t>
                      </a:r>
                      <a:r>
                        <a:rPr lang="en-US" sz="1800" dirty="0" err="1" smtClean="0"/>
                        <a:t>Akif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(CS-002)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1665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6643254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-3124200" y="3290454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48005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9010" y="3390899"/>
            <a:ext cx="7138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If YES, how is our project different?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1269690" y="38759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Live Subtitles </a:t>
            </a:r>
            <a:r>
              <a:rPr lang="en-US" dirty="0" smtClean="0">
                <a:solidFill>
                  <a:srgbClr val="484E52"/>
                </a:solidFill>
              </a:rPr>
              <a:t>is an Indian product yet to hit market. The date for release is not announced.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05740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Shravan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Apps by Oswald Labs offer “</a:t>
            </a:r>
            <a:r>
              <a:rPr lang="en-US" dirty="0" smtClean="0">
                <a:solidFill>
                  <a:schemeClr val="accent2"/>
                </a:solidFill>
              </a:rPr>
              <a:t>Live Subtitles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 android application.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1447800"/>
            <a:ext cx="6777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Are there any similar products available commercially?</a:t>
            </a:r>
            <a:endParaRPr lang="en-US" sz="16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057400"/>
            <a:ext cx="1919565" cy="3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5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28600"/>
            <a:ext cx="3810000" cy="83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Gantt CHART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143000"/>
            <a:ext cx="7772400" cy="3962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924800" cy="2209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3482" y="838200"/>
            <a:ext cx="38100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TASK DIVISION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3265" y="3965519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Ifrah</a:t>
            </a:r>
            <a:r>
              <a:rPr lang="en-US" sz="2000" dirty="0" smtClean="0"/>
              <a:t> </a:t>
            </a:r>
            <a:r>
              <a:rPr lang="en-US" sz="2000" dirty="0" err="1" smtClean="0"/>
              <a:t>Ishtiaq</a:t>
            </a:r>
            <a:r>
              <a:rPr lang="en-US" sz="2000" dirty="0" smtClean="0"/>
              <a:t>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Ameema</a:t>
            </a:r>
            <a:r>
              <a:rPr lang="en-US" sz="2000" dirty="0" smtClean="0"/>
              <a:t> </a:t>
            </a:r>
            <a:r>
              <a:rPr lang="en-US" sz="2000" dirty="0" err="1" smtClean="0"/>
              <a:t>Arif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399310" y="3569681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ANDROID APPLICATION DEVELOPMENT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399310" y="2121881"/>
            <a:ext cx="6210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AUDIO AND TEXT EXTRACTION + TRANSLATION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234047" y="2495582"/>
            <a:ext cx="2653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Mahrukh</a:t>
            </a:r>
            <a:r>
              <a:rPr lang="en-US" sz="2000" dirty="0"/>
              <a:t> </a:t>
            </a:r>
            <a:r>
              <a:rPr lang="en-US" sz="2000" dirty="0" smtClean="0"/>
              <a:t>Khan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Syeda</a:t>
            </a:r>
            <a:r>
              <a:rPr lang="en-US" sz="2000" dirty="0"/>
              <a:t> Sara </a:t>
            </a:r>
            <a:r>
              <a:rPr lang="en-US" sz="2000" dirty="0" err="1"/>
              <a:t>Akif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362200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Audio Extraction &amp; Translation</a:t>
            </a:r>
            <a:endParaRPr lang="en-US" sz="4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371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Audio Extraction from Video</a:t>
            </a:r>
            <a:endParaRPr lang="en-US" sz="3200" dirty="0"/>
          </a:p>
        </p:txBody>
      </p:sp>
      <p:pic>
        <p:nvPicPr>
          <p:cNvPr id="13" name="Picture 12" descr="vide 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524000" cy="1524000"/>
          </a:xfrm>
          <a:prstGeom prst="rect">
            <a:avLst/>
          </a:prstGeom>
        </p:spPr>
      </p:pic>
      <p:pic>
        <p:nvPicPr>
          <p:cNvPr id="14" name="Picture 13" descr="Audio F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2743200"/>
            <a:ext cx="1371600" cy="1371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2600" y="413558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77000" y="426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 File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505200" y="3156162"/>
            <a:ext cx="2438400" cy="381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7600" y="29014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 Extraction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Python Library for Video to Audio Conversion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167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“Movie </a:t>
            </a:r>
            <a:r>
              <a:rPr lang="en-US" sz="2400" b="1" dirty="0" err="1" smtClean="0"/>
              <a:t>Py</a:t>
            </a:r>
            <a:r>
              <a:rPr lang="en-US" sz="2400" b="1" dirty="0" smtClean="0"/>
              <a:t>”</a:t>
            </a:r>
            <a:endParaRPr lang="en-US" sz="2400" b="1" dirty="0"/>
          </a:p>
        </p:txBody>
      </p:sp>
      <p:pic>
        <p:nvPicPr>
          <p:cNvPr id="13" name="Picture 12" descr="Movie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743200"/>
            <a:ext cx="5176180" cy="14411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Python Library for Video to Audio Conversion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05000"/>
            <a:ext cx="6172200" cy="29810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udio 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7237" y="2901434"/>
            <a:ext cx="1371600" cy="137160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863437" y="44254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 File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429000" y="3429000"/>
            <a:ext cx="2438400" cy="381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21654" y="3130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Textual Extraction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371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Textual Extraction from Audio</a:t>
            </a:r>
            <a:endParaRPr lang="en-US" sz="3200" dirty="0"/>
          </a:p>
        </p:txBody>
      </p:sp>
      <p:pic>
        <p:nvPicPr>
          <p:cNvPr id="16" name="Picture 15" descr="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7746" y="2880653"/>
            <a:ext cx="1392381" cy="13923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97336" y="4431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File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3000" y="12954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Libraries for Textual Extraction from Audio Files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18" descr="speechrec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286000"/>
            <a:ext cx="3422650" cy="2590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43000" y="21336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Speech recognition</a:t>
            </a:r>
            <a:r>
              <a:rPr lang="en-US" dirty="0" smtClean="0"/>
              <a:t> is mostly </a:t>
            </a:r>
            <a:r>
              <a:rPr lang="en-US" b="1" dirty="0" smtClean="0"/>
              <a:t>free</a:t>
            </a:r>
            <a:r>
              <a:rPr lang="en-US" dirty="0" smtClean="0"/>
              <a:t> and allows documents to be created faster because the software generally produces words as quickly as they uttered, which is usually much faster than a person can type.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762000"/>
            <a:ext cx="4572000" cy="63341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PROJECT BACKGROUND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55418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43254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-3124200" y="3290454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16002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There are many online and offline translating </a:t>
            </a:r>
            <a:r>
              <a:rPr lang="en-US" dirty="0" err="1" smtClean="0">
                <a:solidFill>
                  <a:srgbClr val="000000"/>
                </a:solidFill>
              </a:rPr>
              <a:t>softwares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but too frustrating as they require the user to shift </a:t>
            </a:r>
            <a:r>
              <a:rPr lang="en-US" dirty="0">
                <a:solidFill>
                  <a:srgbClr val="000000"/>
                </a:solidFill>
              </a:rPr>
              <a:t>focus from text to the people </a:t>
            </a:r>
            <a:r>
              <a:rPr lang="en-US" dirty="0" smtClean="0">
                <a:solidFill>
                  <a:srgbClr val="000000"/>
                </a:solidFill>
              </a:rPr>
              <a:t>talking.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25908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Also, in many applications, the </a:t>
            </a:r>
            <a:r>
              <a:rPr lang="en-US" dirty="0">
                <a:solidFill>
                  <a:srgbClr val="000000"/>
                </a:solidFill>
              </a:rPr>
              <a:t>function of </a:t>
            </a:r>
            <a:r>
              <a:rPr lang="en-US" dirty="0" smtClean="0">
                <a:solidFill>
                  <a:srgbClr val="000000"/>
                </a:solidFill>
              </a:rPr>
              <a:t>turning on/off </a:t>
            </a:r>
            <a:r>
              <a:rPr lang="en-US" dirty="0" err="1" smtClean="0">
                <a:solidFill>
                  <a:srgbClr val="000000"/>
                </a:solidFill>
              </a:rPr>
              <a:t>i.e</a:t>
            </a:r>
            <a:r>
              <a:rPr lang="en-US" dirty="0" smtClean="0">
                <a:solidFill>
                  <a:srgbClr val="000000"/>
                </a:solidFill>
              </a:rPr>
              <a:t> translating again and again could get very tedious.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657600"/>
            <a:ext cx="914400" cy="914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24400" y="4648200"/>
            <a:ext cx="138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Snaptrans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1371600" y="4724400"/>
            <a:ext cx="1470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translatez</a:t>
            </a:r>
            <a:endParaRPr lang="en-US" i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927005" cy="9270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657600"/>
            <a:ext cx="1447800" cy="9915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24200" y="4724400"/>
            <a:ext cx="14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itranslate</a:t>
            </a:r>
            <a:endParaRPr lang="en-US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581400"/>
            <a:ext cx="1052661" cy="10526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48400" y="472440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rgbClr val="000000"/>
                </a:solidFill>
              </a:rPr>
              <a:t>Googletranslate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7281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1219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Libraries for Textual Extraction from Audio Files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1981201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 Google Cloud Speech API:</a:t>
            </a:r>
          </a:p>
          <a:p>
            <a:pPr lvl="0"/>
            <a:endParaRPr lang="en-US" b="1" dirty="0" smtClean="0"/>
          </a:p>
          <a:p>
            <a:pPr lvl="0"/>
            <a:r>
              <a:rPr lang="en-US" dirty="0" smtClean="0"/>
              <a:t>The Google Speech-To-Text API</a:t>
            </a:r>
            <a:r>
              <a:rPr lang="en-US" b="1" dirty="0" smtClean="0"/>
              <a:t> isn't free</a:t>
            </a:r>
            <a:r>
              <a:rPr lang="en-US" dirty="0" smtClean="0"/>
              <a:t>, however. It is </a:t>
            </a:r>
            <a:r>
              <a:rPr lang="en-US" b="1" dirty="0" smtClean="0"/>
              <a:t>free</a:t>
            </a:r>
            <a:r>
              <a:rPr lang="en-US" dirty="0" smtClean="0"/>
              <a:t> for </a:t>
            </a:r>
            <a:r>
              <a:rPr lang="en-US" b="1" dirty="0" smtClean="0"/>
              <a:t>speech recognition</a:t>
            </a:r>
            <a:r>
              <a:rPr lang="en-US" dirty="0" smtClean="0"/>
              <a:t> for audio less than 60 minutes. For audio transcriptions longer than that, it costs $0.006 per 15 seconds.</a:t>
            </a:r>
          </a:p>
          <a:p>
            <a:endParaRPr lang="en-US" dirty="0"/>
          </a:p>
        </p:txBody>
      </p:sp>
      <p:pic>
        <p:nvPicPr>
          <p:cNvPr id="11" name="Picture 10" descr="Google Cloud Speech A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733800"/>
            <a:ext cx="2514600" cy="13140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371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Translation of Text File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72152" y="4192139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Translated Text File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43100" y="417784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File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57600" y="3200400"/>
            <a:ext cx="1981200" cy="381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24" name="Picture 23" descr="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2667000"/>
            <a:ext cx="1428750" cy="1428750"/>
          </a:xfrm>
          <a:prstGeom prst="rect">
            <a:avLst/>
          </a:prstGeom>
        </p:spPr>
      </p:pic>
      <p:pic>
        <p:nvPicPr>
          <p:cNvPr id="25" name="Picture 24" descr="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7850" y="26860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6800" y="1447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Libraries Available for Translation of Textual Files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23622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Google translator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Google Cloud Translator API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Microsoft Translator API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962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 we have used Google Translator  for Textual Extraction from Audio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362200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Mobile Application Development</a:t>
            </a:r>
            <a:endParaRPr lang="en-US" sz="4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371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01: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Choosing an Appropriate Platform for our Application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2057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Android </a:t>
            </a:r>
          </a:p>
          <a:p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2133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</a:t>
            </a:r>
          </a:p>
          <a:p>
            <a:endParaRPr lang="en-US" b="1" dirty="0"/>
          </a:p>
        </p:txBody>
      </p:sp>
      <p:pic>
        <p:nvPicPr>
          <p:cNvPr id="15" name="Picture 14" descr="ios.jpg"/>
          <p:cNvPicPr>
            <a:picLocks noChangeAspect="1"/>
          </p:cNvPicPr>
          <p:nvPr/>
        </p:nvPicPr>
        <p:blipFill>
          <a:blip r:embed="rId2" cstate="print"/>
          <a:srcRect l="48498" r="10300"/>
          <a:stretch>
            <a:fillRect/>
          </a:stretch>
        </p:blipFill>
        <p:spPr>
          <a:xfrm>
            <a:off x="2057400" y="2514600"/>
            <a:ext cx="1828800" cy="2959100"/>
          </a:xfrm>
          <a:prstGeom prst="rect">
            <a:avLst/>
          </a:prstGeom>
        </p:spPr>
      </p:pic>
      <p:pic>
        <p:nvPicPr>
          <p:cNvPr id="16" name="Picture 15" descr="ios.jpg"/>
          <p:cNvPicPr>
            <a:picLocks noChangeAspect="1"/>
          </p:cNvPicPr>
          <p:nvPr/>
        </p:nvPicPr>
        <p:blipFill>
          <a:blip r:embed="rId2" cstate="print"/>
          <a:srcRect l="6867" t="5150" r="51931" b="7296"/>
          <a:stretch>
            <a:fillRect/>
          </a:stretch>
        </p:blipFill>
        <p:spPr>
          <a:xfrm>
            <a:off x="5334000" y="2514600"/>
            <a:ext cx="1828800" cy="2590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434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re of global smartphone shipments by operating system from 2014 to 2023.png"/>
          <p:cNvPicPr>
            <a:picLocks noChangeAspect="1"/>
          </p:cNvPicPr>
          <p:nvPr/>
        </p:nvPicPr>
        <p:blipFill>
          <a:blip r:embed="rId2" cstate="print"/>
          <a:srcRect r="4700" b="18750"/>
          <a:stretch>
            <a:fillRect/>
          </a:stretch>
        </p:blipFill>
        <p:spPr>
          <a:xfrm>
            <a:off x="990600" y="1828800"/>
            <a:ext cx="6917836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4572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Choosing </a:t>
            </a:r>
            <a:r>
              <a:rPr lang="en-US" sz="2000" b="1" dirty="0" smtClean="0">
                <a:solidFill>
                  <a:schemeClr val="accent1"/>
                </a:solidFill>
              </a:rPr>
              <a:t>Android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0668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smtClean="0"/>
              <a:t>Choosing Android considering the following 2 factors: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371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. Market share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066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ii. App Users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14478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Total Mobile Users: </a:t>
            </a: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 billion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Android Users: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3.75 billion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IoS</a:t>
            </a:r>
            <a:r>
              <a:rPr lang="en-US" sz="1400" b="1" dirty="0" smtClean="0"/>
              <a:t> Users: </a:t>
            </a: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1.25 billion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 descr="meta-chart.png"/>
          <p:cNvPicPr>
            <a:picLocks noChangeAspect="1"/>
          </p:cNvPicPr>
          <p:nvPr/>
        </p:nvPicPr>
        <p:blipFill>
          <a:blip r:embed="rId2" cstate="print"/>
          <a:srcRect b="4255"/>
          <a:stretch>
            <a:fillRect/>
          </a:stretch>
        </p:blipFill>
        <p:spPr>
          <a:xfrm>
            <a:off x="1905000" y="2057400"/>
            <a:ext cx="5372100" cy="3429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990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02: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Choosing Software for Android Application Development</a:t>
            </a:r>
          </a:p>
          <a:p>
            <a:endParaRPr lang="en-US" dirty="0"/>
          </a:p>
        </p:txBody>
      </p:sp>
      <p:pic>
        <p:nvPicPr>
          <p:cNvPr id="10" name="Picture 9" descr="Android_Stud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057400"/>
            <a:ext cx="5249333" cy="295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Android Studio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7620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Step 03: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Designing the Wireframes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49498028"/>
              </p:ext>
            </p:extLst>
          </p:nvPr>
        </p:nvGraphicFramePr>
        <p:xfrm>
          <a:off x="3048000" y="1676400"/>
          <a:ext cx="5334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2 Setting_Wireframe.PNG"/>
          <p:cNvPicPr>
            <a:picLocks noChangeAspect="1"/>
          </p:cNvPicPr>
          <p:nvPr/>
        </p:nvPicPr>
        <p:blipFill>
          <a:blip r:embed="rId7" cstate="print"/>
          <a:srcRect l="9509" t="1721" r="58571" b="1875"/>
          <a:stretch>
            <a:fillRect/>
          </a:stretch>
        </p:blipFill>
        <p:spPr>
          <a:xfrm>
            <a:off x="762000" y="1143000"/>
            <a:ext cx="2130879" cy="41148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685800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Start Interface Wireframe</a:t>
            </a:r>
            <a:endParaRPr lang="en-US" sz="2400" dirty="0"/>
          </a:p>
        </p:txBody>
      </p:sp>
      <p:pic>
        <p:nvPicPr>
          <p:cNvPr id="10" name="Picture 9" descr="1 Start_Wireframe.PNG"/>
          <p:cNvPicPr>
            <a:picLocks noChangeAspect="1"/>
          </p:cNvPicPr>
          <p:nvPr/>
        </p:nvPicPr>
        <p:blipFill>
          <a:blip r:embed="rId2" cstate="print"/>
          <a:srcRect r="6315"/>
          <a:stretch>
            <a:fillRect/>
          </a:stretch>
        </p:blipFill>
        <p:spPr>
          <a:xfrm>
            <a:off x="1981200" y="1295400"/>
            <a:ext cx="5105400" cy="403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48005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028343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PROJECT INTRODUCTION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49135" y="2179649"/>
            <a:ext cx="6210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our project about?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749135" y="2845103"/>
            <a:ext cx="6210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Who will it help?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749134" y="4224490"/>
            <a:ext cx="7138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If YES, how is our project different?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749134" y="3418404"/>
            <a:ext cx="7138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Are there any similar products available commercially?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68580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Settings Interface Wireframe</a:t>
            </a:r>
            <a:endParaRPr lang="en-US" sz="2400" dirty="0"/>
          </a:p>
        </p:txBody>
      </p:sp>
      <p:pic>
        <p:nvPicPr>
          <p:cNvPr id="10" name="Picture 9" descr="2 Settings_Wire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5619910" cy="3867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685800"/>
            <a:ext cx="4114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Help Interface Wireframe</a:t>
            </a:r>
            <a:endParaRPr lang="en-US" sz="2400" dirty="0"/>
          </a:p>
        </p:txBody>
      </p:sp>
      <p:pic>
        <p:nvPicPr>
          <p:cNvPr id="10" name="Picture 9" descr="3 Help_Wire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5600859" cy="3849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629400" cy="838200"/>
          </a:xfrm>
        </p:spPr>
        <p:txBody>
          <a:bodyPr>
            <a:noAutofit/>
          </a:bodyPr>
          <a:lstStyle/>
          <a:p>
            <a:r>
              <a:rPr lang="en-US" sz="2400" b="1" cap="none" dirty="0" smtClean="0"/>
              <a:t>Step 04: </a:t>
            </a:r>
            <a:r>
              <a:rPr lang="en-US" sz="2400" b="1" cap="none" dirty="0" smtClean="0">
                <a:solidFill>
                  <a:schemeClr val="accent4">
                    <a:lumMod val="75000"/>
                  </a:schemeClr>
                </a:solidFill>
              </a:rPr>
              <a:t>Implementing The Wireframes into 		    Actual Interfaces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2895600"/>
            <a:ext cx="35814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Display in Demo Session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548640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Milestones achieved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826655" y="2209800"/>
            <a:ext cx="54885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Audio Extraction from Video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Textual Extraction from Audio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Translation of 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Android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743200" y="1143000"/>
            <a:ext cx="3293918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Future plan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524000" y="2209800"/>
            <a:ext cx="63033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Real time Audio Extraction with Translation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Augmented Reality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Integration</a:t>
            </a:r>
            <a:r>
              <a:rPr lang="en-US" b="1" dirty="0"/>
              <a:t> </a:t>
            </a:r>
            <a:r>
              <a:rPr lang="en-US" b="1" dirty="0" smtClean="0"/>
              <a:t>of all modules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907135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67000" y="2438400"/>
            <a:ext cx="3657600" cy="9144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07135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4114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1371600"/>
            <a:ext cx="6210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our project about?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8288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Live Subtitles </a:t>
            </a:r>
            <a:r>
              <a:rPr lang="en-US" b="1" dirty="0" smtClean="0"/>
              <a:t>is an Android Application which provides: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Real-time speech to text conversion allowing the users to view and read the speaker’s speech in live conversations. 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Designed as an Android App to ease users in their daily lives. </a:t>
            </a:r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Implemented using AR to allow the text to be overlaid on screen of the user’s mobile. </a:t>
            </a:r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Allowing User to view the Subtitles in either English or Urdu as per their desire.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895600" y="533400"/>
            <a:ext cx="5486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PROJECT INTRODUCTION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2590800"/>
            <a:ext cx="3102472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438400"/>
            <a:ext cx="5181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According to WHO</a:t>
            </a:r>
            <a:r>
              <a:rPr lang="en-US" dirty="0"/>
              <a:t>, </a:t>
            </a:r>
            <a:r>
              <a:rPr lang="en-US" dirty="0" smtClean="0"/>
              <a:t>over 5</a:t>
            </a:r>
            <a:r>
              <a:rPr lang="en-US" dirty="0"/>
              <a:t>% of every country's population </a:t>
            </a:r>
            <a:r>
              <a:rPr lang="en-US" dirty="0" smtClean="0"/>
              <a:t>suffers from </a:t>
            </a:r>
            <a:r>
              <a:rPr lang="en-US" dirty="0"/>
              <a:t>some sort of hearing </a:t>
            </a:r>
            <a:r>
              <a:rPr lang="en-US" dirty="0" smtClean="0"/>
              <a:t>impairment </a:t>
            </a:r>
            <a:r>
              <a:rPr lang="en-US" dirty="0"/>
              <a:t>which </a:t>
            </a:r>
            <a:r>
              <a:rPr lang="en-US" dirty="0" smtClean="0"/>
              <a:t>means </a:t>
            </a:r>
            <a:r>
              <a:rPr lang="en-US" dirty="0"/>
              <a:t>that </a:t>
            </a:r>
            <a:r>
              <a:rPr lang="en-US" dirty="0" smtClean="0"/>
              <a:t>currently there are </a:t>
            </a:r>
            <a:r>
              <a:rPr lang="en-US" dirty="0" smtClean="0"/>
              <a:t>approximately </a:t>
            </a:r>
            <a:r>
              <a:rPr lang="en-US" dirty="0"/>
              <a:t>10 million </a:t>
            </a:r>
            <a:r>
              <a:rPr lang="en-US" dirty="0" smtClean="0"/>
              <a:t>citizens in Pakistan and 466 </a:t>
            </a:r>
            <a:r>
              <a:rPr lang="en-US" dirty="0"/>
              <a:t>million </a:t>
            </a:r>
            <a:r>
              <a:rPr lang="en-US" dirty="0" smtClean="0"/>
              <a:t>people all around the globe who are </a:t>
            </a:r>
            <a:r>
              <a:rPr lang="en-US" dirty="0"/>
              <a:t>hearing </a:t>
            </a:r>
            <a:r>
              <a:rPr lang="en-US" dirty="0" smtClean="0"/>
              <a:t>impaired. Moreover, It </a:t>
            </a:r>
            <a:r>
              <a:rPr lang="en-US" dirty="0"/>
              <a:t>is estimated that by </a:t>
            </a:r>
            <a:r>
              <a:rPr lang="en-US" dirty="0" smtClean="0"/>
              <a:t>2050, </a:t>
            </a:r>
            <a:r>
              <a:rPr lang="en-US" dirty="0"/>
              <a:t>one in every ten people </a:t>
            </a:r>
            <a:r>
              <a:rPr lang="en-US" dirty="0" smtClean="0"/>
              <a:t>will have a </a:t>
            </a:r>
            <a:r>
              <a:rPr lang="en-US" dirty="0"/>
              <a:t>disabling hearing </a:t>
            </a:r>
            <a:r>
              <a:rPr lang="en-US" dirty="0" smtClean="0"/>
              <a:t>loss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066800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Who will it help?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1676400"/>
            <a:ext cx="37753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People with Hearing Disabilities: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636100" y="1676400"/>
            <a:ext cx="3786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1.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53340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There is a great need for a medium that will help include such huge amount of people.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066800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Who will it help?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7006" y="1717433"/>
            <a:ext cx="3834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People with different languages: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665106" y="1717433"/>
            <a:ext cx="3786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t="2837" r="4677"/>
          <a:stretch/>
        </p:blipFill>
        <p:spPr>
          <a:xfrm>
            <a:off x="609600" y="2819400"/>
            <a:ext cx="4800600" cy="3429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10200" y="2819400"/>
            <a:ext cx="3505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People </a:t>
            </a:r>
            <a:r>
              <a:rPr lang="en-US" sz="1600" dirty="0"/>
              <a:t>from all over the world understand different languages and even locally, different people are comfortable with different languages.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According </a:t>
            </a:r>
            <a:r>
              <a:rPr lang="en-US" sz="1600" dirty="0"/>
              <a:t>to a survey, about 90% of organizations struggle with language barriers in their day-to-day work.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is aimed at removing this linguistic barrier.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3622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Great content transcends language boundaries but only if it’s translated.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38400"/>
            <a:ext cx="2980266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18746" r="16768"/>
          <a:stretch>
            <a:fillRect/>
          </a:stretch>
        </p:blipFill>
        <p:spPr>
          <a:xfrm>
            <a:off x="1295400" y="2362200"/>
            <a:ext cx="2743200" cy="1981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106680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How does it </a:t>
            </a:r>
            <a:r>
              <a:rPr lang="en-US" b="1" dirty="0"/>
              <a:t>help?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1676400"/>
            <a:ext cx="311495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Improved Comprehension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636100" y="1676400"/>
            <a:ext cx="3786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09600" y="44196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Using subtitles alongside listening, lip reading could help ease concentration fatigue </a:t>
            </a:r>
            <a:r>
              <a:rPr lang="en-US" sz="1600" dirty="0" smtClean="0"/>
              <a:t>for listeners and help with missed out information. Given that some </a:t>
            </a:r>
            <a:r>
              <a:rPr lang="en-US" sz="1600" dirty="0"/>
              <a:t>people </a:t>
            </a:r>
            <a:r>
              <a:rPr lang="en-US" sz="1600" dirty="0" smtClean="0"/>
              <a:t>learn </a:t>
            </a:r>
            <a:r>
              <a:rPr lang="en-US" sz="1600" dirty="0"/>
              <a:t>through </a:t>
            </a:r>
            <a:r>
              <a:rPr lang="en-US" sz="1600" dirty="0" smtClean="0"/>
              <a:t>watching and reading, visuals like subtitles in real world could improve </a:t>
            </a:r>
            <a:r>
              <a:rPr lang="en-US" sz="1600" dirty="0"/>
              <a:t>learning by up to 400 </a:t>
            </a:r>
            <a:r>
              <a:rPr lang="en-US" sz="1600" dirty="0" smtClean="0"/>
              <a:t>percent by affecting users on </a:t>
            </a:r>
            <a:r>
              <a:rPr lang="en-US" sz="1600" dirty="0"/>
              <a:t>a cognitive level and </a:t>
            </a:r>
            <a:r>
              <a:rPr lang="en-US" sz="1600" dirty="0" smtClean="0"/>
              <a:t>allowing them to have better understanding.</a:t>
            </a:r>
          </a:p>
          <a:p>
            <a:endParaRPr lang="en-US" sz="1600" dirty="0"/>
          </a:p>
          <a:p>
            <a:r>
              <a:rPr lang="en-US" sz="1600" b="1" dirty="0" smtClean="0"/>
              <a:t>Therefore, Our app will enable </a:t>
            </a:r>
            <a:r>
              <a:rPr lang="en-US" sz="1600" b="1" dirty="0"/>
              <a:t>users to process the information </a:t>
            </a:r>
            <a:r>
              <a:rPr lang="en-US" sz="1600" b="1" dirty="0" smtClean="0"/>
              <a:t>faster and better.</a:t>
            </a:r>
            <a:endParaRPr lang="en-US" sz="1600" b="1" dirty="0"/>
          </a:p>
        </p:txBody>
      </p:sp>
      <p:cxnSp>
        <p:nvCxnSpPr>
          <p:cNvPr id="9" name="Elbow Connector 8"/>
          <p:cNvCxnSpPr/>
          <p:nvPr/>
        </p:nvCxnSpPr>
        <p:spPr>
          <a:xfrm>
            <a:off x="3962400" y="3124200"/>
            <a:ext cx="877257" cy="379816"/>
          </a:xfrm>
          <a:prstGeom prst="bentConnector3">
            <a:avLst/>
          </a:prstGeom>
          <a:ln w="889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" t="4042" r="17041" b="1"/>
          <a:stretch/>
        </p:blipFill>
        <p:spPr>
          <a:xfrm>
            <a:off x="4800600" y="2590800"/>
            <a:ext cx="3839828" cy="2895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14300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How does it </a:t>
            </a:r>
            <a:r>
              <a:rPr lang="en-US" b="1" dirty="0"/>
              <a:t>help?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1676400"/>
            <a:ext cx="28055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Increased Engagement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64700" y="1676400"/>
            <a:ext cx="3786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0" y="2438400"/>
            <a:ext cx="42929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Statistics show that subtitles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are inherently more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captivating. </a:t>
            </a:r>
          </a:p>
          <a:p>
            <a:endParaRPr lang="en-US" dirty="0" smtClean="0"/>
          </a:p>
          <a:p>
            <a:r>
              <a:rPr lang="en-US" dirty="0" smtClean="0"/>
              <a:t>According to a </a:t>
            </a:r>
            <a:r>
              <a:rPr lang="en-US" dirty="0"/>
              <a:t>recent </a:t>
            </a:r>
            <a:r>
              <a:rPr lang="en-US" dirty="0" smtClean="0"/>
              <a:t>study, captioned videos had a 40% increase in views and were 80% more </a:t>
            </a:r>
            <a:r>
              <a:rPr lang="en-US" dirty="0"/>
              <a:t>likely to </a:t>
            </a:r>
            <a:r>
              <a:rPr lang="en-US" dirty="0" smtClean="0"/>
              <a:t>be </a:t>
            </a:r>
            <a:r>
              <a:rPr lang="en-US" dirty="0"/>
              <a:t>seen till end. </a:t>
            </a:r>
            <a:r>
              <a:rPr lang="en-US" dirty="0" smtClean="0"/>
              <a:t>Hence, a conversation </a:t>
            </a:r>
            <a:r>
              <a:rPr lang="en-US" dirty="0"/>
              <a:t>stands a much better chance at having an </a:t>
            </a:r>
            <a:r>
              <a:rPr lang="en-US" dirty="0" smtClean="0"/>
              <a:t>impact if it is conveyed with captions.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48005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15000" y="3200400"/>
            <a:ext cx="66294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-3124200" y="3276600"/>
            <a:ext cx="6477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371600"/>
            <a:ext cx="7138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Are there any similar products available commercially?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-1004" t="14221" r="1004" b="-926"/>
          <a:stretch/>
        </p:blipFill>
        <p:spPr>
          <a:xfrm>
            <a:off x="5181600" y="1905000"/>
            <a:ext cx="3219251" cy="15760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3000" y="1905000"/>
            <a:ext cx="402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London’s Royal National Theatre offers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2"/>
                </a:solidFill>
              </a:rPr>
              <a:t>Smart </a:t>
            </a:r>
            <a:r>
              <a:rPr lang="en-US" b="1" dirty="0" smtClean="0">
                <a:solidFill>
                  <a:schemeClr val="accent2"/>
                </a:solidFill>
              </a:rPr>
              <a:t>Glasses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810000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Smart Glasses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display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already defined subtitles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making them limited to the theatres.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lasses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 roughly $1,050 per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pair making them very expensive and unaffordable to most people.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Smart Glasses could also be very uncomfortable to wear, specially for longer times.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3505200"/>
            <a:ext cx="7138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If YES, how is our project different?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230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1005</Words>
  <Application>Microsoft Office PowerPoint</Application>
  <PresentationFormat>On-screen Show (4:3)</PresentationFormat>
  <Paragraphs>154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</vt:lpstr>
      <vt:lpstr>Vapor Trail</vt:lpstr>
      <vt:lpstr>Live Subtitles Using Augmented Reality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  </vt:lpstr>
      <vt:lpstr> </vt:lpstr>
      <vt:lpstr>Gantt CHART</vt:lpstr>
      <vt:lpstr>PowerPoint Presentation</vt:lpstr>
      <vt:lpstr>TASK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04: Implementing The Wireframes into       Actual Interfaces</vt:lpstr>
      <vt:lpstr>Milestones achieved</vt:lpstr>
      <vt:lpstr>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Subtitles Using Augmented Reality</dc:title>
  <dc:creator>SE</dc:creator>
  <cp:lastModifiedBy>Ameema Arif</cp:lastModifiedBy>
  <cp:revision>86</cp:revision>
  <dcterms:created xsi:type="dcterms:W3CDTF">2021-01-18T10:23:08Z</dcterms:created>
  <dcterms:modified xsi:type="dcterms:W3CDTF">2021-03-01T20:13:45Z</dcterms:modified>
</cp:coreProperties>
</file>