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b="def" i="def"/>
      <a:tcStyle>
        <a:tcBdr/>
        <a:fill>
          <a:solidFill>
            <a:srgbClr val="E7F1FA"/>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b="def" i="def"/>
      <a:tcStyle>
        <a:tcBdr/>
        <a:fill>
          <a:solidFill>
            <a:srgbClr val="E7F6F8"/>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b="def" i="def"/>
      <a:tcStyle>
        <a:tcBdr/>
        <a:fill>
          <a:solidFill>
            <a:srgbClr val="EAF0EF"/>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5" name="Rectangle 6"/>
          <p:cNvSpPr/>
          <p:nvPr/>
        </p:nvSpPr>
        <p:spPr>
          <a:xfrm>
            <a:off x="446533" y="3085763"/>
            <a:ext cx="11298934" cy="3338150"/>
          </a:xfrm>
          <a:prstGeom prst="rect">
            <a:avLst/>
          </a:prstGeom>
          <a:solidFill>
            <a:srgbClr val="465359"/>
          </a:solidFill>
          <a:ln w="12700">
            <a:miter lim="400000"/>
          </a:ln>
        </p:spPr>
        <p:txBody>
          <a:bodyPr lIns="45719" rIns="45719"/>
          <a:lstStyle/>
          <a:p>
            <a:pPr/>
          </a:p>
        </p:txBody>
      </p:sp>
      <p:sp>
        <p:nvSpPr>
          <p:cNvPr id="16" name="Title Text"/>
          <p:cNvSpPr txBox="1"/>
          <p:nvPr>
            <p:ph type="title"/>
          </p:nvPr>
        </p:nvSpPr>
        <p:spPr>
          <a:xfrm>
            <a:off x="581190" y="1020431"/>
            <a:ext cx="10993551" cy="1475013"/>
          </a:xfrm>
          <a:prstGeom prst="rect">
            <a:avLst/>
          </a:prstGeom>
        </p:spPr>
        <p:txBody>
          <a:bodyPr/>
          <a:lstStyle>
            <a:lvl1pPr>
              <a:defRPr sz="3600"/>
            </a:lvl1pPr>
          </a:lstStyle>
          <a:p>
            <a:pPr/>
            <a:r>
              <a:t>Title Text</a:t>
            </a:r>
          </a:p>
        </p:txBody>
      </p:sp>
      <p:sp>
        <p:nvSpPr>
          <p:cNvPr id="17" name="Body Level One…"/>
          <p:cNvSpPr txBox="1"/>
          <p:nvPr>
            <p:ph type="body" sz="quarter" idx="1"/>
          </p:nvPr>
        </p:nvSpPr>
        <p:spPr>
          <a:xfrm>
            <a:off x="581193" y="2495444"/>
            <a:ext cx="10993548" cy="590322"/>
          </a:xfrm>
          <a:prstGeom prst="rect">
            <a:avLst/>
          </a:prstGeom>
        </p:spPr>
        <p:txBody>
          <a:bodyPr anchor="t"/>
          <a:lstStyle>
            <a:lvl1pPr marL="0" indent="0">
              <a:buClrTx/>
              <a:buSzTx/>
              <a:buNone/>
              <a:defRPr cap="all" sz="1600">
                <a:solidFill>
                  <a:schemeClr val="accent1"/>
                </a:solidFill>
              </a:defRPr>
            </a:lvl1pPr>
            <a:lvl2pPr marL="0" indent="457200">
              <a:buClrTx/>
              <a:buSzTx/>
              <a:buNone/>
              <a:defRPr cap="all" sz="1600">
                <a:solidFill>
                  <a:schemeClr val="accent1"/>
                </a:solidFill>
              </a:defRPr>
            </a:lvl2pPr>
            <a:lvl3pPr marL="0" indent="914400">
              <a:buClrTx/>
              <a:buSzTx/>
              <a:buNone/>
              <a:defRPr cap="all" sz="1600">
                <a:solidFill>
                  <a:schemeClr val="accent1"/>
                </a:solidFill>
              </a:defRPr>
            </a:lvl3pPr>
            <a:lvl4pPr marL="0" indent="1371600">
              <a:buClrTx/>
              <a:buSzTx/>
              <a:buNone/>
              <a:defRPr cap="all" sz="1600">
                <a:solidFill>
                  <a:schemeClr val="accent1"/>
                </a:solidFill>
              </a:defRPr>
            </a:lvl4pPr>
            <a:lvl5pPr marL="0" indent="1828800">
              <a:buClrTx/>
              <a:buSzTx/>
              <a:buNone/>
              <a:defRPr cap="all" sz="16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4"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35"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36"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pic>
        <p:nvPicPr>
          <p:cNvPr id="37"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38" name="Rectangle 7"/>
          <p:cNvSpPr/>
          <p:nvPr/>
        </p:nvSpPr>
        <p:spPr>
          <a:xfrm>
            <a:off x="447816" y="5141974"/>
            <a:ext cx="11290862" cy="1258828"/>
          </a:xfrm>
          <a:prstGeom prst="rect">
            <a:avLst/>
          </a:prstGeom>
          <a:solidFill>
            <a:srgbClr val="465359"/>
          </a:solidFill>
          <a:ln w="12700">
            <a:miter lim="400000"/>
          </a:ln>
        </p:spPr>
        <p:txBody>
          <a:bodyPr lIns="45719" rIns="45719"/>
          <a:lstStyle/>
          <a:p>
            <a:pPr/>
          </a:p>
        </p:txBody>
      </p:sp>
      <p:sp>
        <p:nvSpPr>
          <p:cNvPr id="39" name="Title Text"/>
          <p:cNvSpPr txBox="1"/>
          <p:nvPr>
            <p:ph type="title"/>
          </p:nvPr>
        </p:nvSpPr>
        <p:spPr>
          <a:xfrm>
            <a:off x="581193" y="2393950"/>
            <a:ext cx="11029616" cy="2147467"/>
          </a:xfrm>
          <a:prstGeom prst="rect">
            <a:avLst/>
          </a:prstGeom>
        </p:spPr>
        <p:txBody>
          <a:bodyPr/>
          <a:lstStyle>
            <a:lvl1pPr>
              <a:defRPr sz="3600"/>
            </a:lvl1pPr>
          </a:lstStyle>
          <a:p>
            <a:pPr/>
            <a:r>
              <a:t>Title Text</a:t>
            </a:r>
          </a:p>
        </p:txBody>
      </p:sp>
      <p:sp>
        <p:nvSpPr>
          <p:cNvPr id="40" name="Body Level One…"/>
          <p:cNvSpPr txBox="1"/>
          <p:nvPr>
            <p:ph type="body" sz="quarter" idx="1"/>
          </p:nvPr>
        </p:nvSpPr>
        <p:spPr>
          <a:xfrm>
            <a:off x="581191" y="4541416"/>
            <a:ext cx="11029617" cy="600557"/>
          </a:xfrm>
          <a:prstGeom prst="rect">
            <a:avLst/>
          </a:prstGeom>
        </p:spPr>
        <p:txBody>
          <a:bodyPr anchor="t"/>
          <a:lstStyle>
            <a:lvl1pPr marL="0" indent="0">
              <a:buClrTx/>
              <a:buSzTx/>
              <a:buNone/>
              <a:defRPr cap="all" sz="1800">
                <a:solidFill>
                  <a:schemeClr val="accent1"/>
                </a:solidFill>
              </a:defRPr>
            </a:lvl1pPr>
            <a:lvl2pPr marL="0" indent="457200">
              <a:buClrTx/>
              <a:buSzTx/>
              <a:buNone/>
              <a:defRPr cap="all" sz="1800">
                <a:solidFill>
                  <a:schemeClr val="accent1"/>
                </a:solidFill>
              </a:defRPr>
            </a:lvl2pPr>
            <a:lvl3pPr marL="0" indent="914400">
              <a:buClrTx/>
              <a:buSzTx/>
              <a:buNone/>
              <a:defRPr cap="all" sz="1800">
                <a:solidFill>
                  <a:schemeClr val="accent1"/>
                </a:solidFill>
              </a:defRPr>
            </a:lvl3pPr>
            <a:lvl4pPr marL="0" indent="1371600">
              <a:buClrTx/>
              <a:buSzTx/>
              <a:buNone/>
              <a:defRPr cap="all" sz="1800">
                <a:solidFill>
                  <a:schemeClr val="accent1"/>
                </a:solidFill>
              </a:defRPr>
            </a:lvl4pPr>
            <a:lvl5pPr marL="0" indent="1828800">
              <a:buClrTx/>
              <a:buSzTx/>
              <a:buNone/>
              <a:defRPr cap="all"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8"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49"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50"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pic>
        <p:nvPicPr>
          <p:cNvPr id="51"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52" name="Title Text"/>
          <p:cNvSpPr txBox="1"/>
          <p:nvPr>
            <p:ph type="title"/>
          </p:nvPr>
        </p:nvSpPr>
        <p:spPr>
          <a:xfrm>
            <a:off x="581193" y="729657"/>
            <a:ext cx="11029616" cy="492856"/>
          </a:xfrm>
          <a:prstGeom prst="rect">
            <a:avLst/>
          </a:prstGeom>
        </p:spPr>
        <p:txBody>
          <a:bodyPr/>
          <a:lstStyle/>
          <a:p>
            <a:pPr/>
            <a:r>
              <a:t>Title Text</a:t>
            </a:r>
          </a:p>
        </p:txBody>
      </p:sp>
      <p:sp>
        <p:nvSpPr>
          <p:cNvPr id="53" name="Body Level One…"/>
          <p:cNvSpPr txBox="1"/>
          <p:nvPr>
            <p:ph type="body" sz="half" idx="1"/>
          </p:nvPr>
        </p:nvSpPr>
        <p:spPr>
          <a:xfrm>
            <a:off x="581193" y="1391479"/>
            <a:ext cx="5194768" cy="44695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61"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62"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63"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pic>
        <p:nvPicPr>
          <p:cNvPr id="64"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65" name="Title Text"/>
          <p:cNvSpPr txBox="1"/>
          <p:nvPr>
            <p:ph type="title"/>
          </p:nvPr>
        </p:nvSpPr>
        <p:spPr>
          <a:xfrm>
            <a:off x="581193" y="729657"/>
            <a:ext cx="11029616" cy="988334"/>
          </a:xfrm>
          <a:prstGeom prst="rect">
            <a:avLst/>
          </a:prstGeom>
        </p:spPr>
        <p:txBody>
          <a:bodyPr/>
          <a:lstStyle/>
          <a:p>
            <a:pPr/>
            <a:r>
              <a:t>Title Text</a:t>
            </a:r>
          </a:p>
        </p:txBody>
      </p:sp>
      <p:sp>
        <p:nvSpPr>
          <p:cNvPr id="66" name="Body Level One…"/>
          <p:cNvSpPr txBox="1"/>
          <p:nvPr>
            <p:ph type="body" sz="quarter" idx="1"/>
          </p:nvPr>
        </p:nvSpPr>
        <p:spPr>
          <a:xfrm>
            <a:off x="581190" y="2250891"/>
            <a:ext cx="5194770" cy="557785"/>
          </a:xfrm>
          <a:prstGeom prst="rect">
            <a:avLst/>
          </a:prstGeom>
        </p:spPr>
        <p:txBody>
          <a:bodyPr/>
          <a:lstStyle>
            <a:lvl1pPr marL="0" indent="0">
              <a:buClrTx/>
              <a:buSzTx/>
              <a:buNone/>
              <a:defRPr sz="2000"/>
            </a:lvl1pPr>
            <a:lvl2pPr marL="0" indent="457200">
              <a:buClrTx/>
              <a:buSzTx/>
              <a:buNone/>
              <a:defRPr sz="2000"/>
            </a:lvl2pPr>
            <a:lvl3pPr marL="0" indent="914400">
              <a:buClrTx/>
              <a:buSzTx/>
              <a:buNone/>
              <a:defRPr sz="2000"/>
            </a:lvl3pPr>
            <a:lvl4pPr marL="0" indent="1371600">
              <a:buClrTx/>
              <a:buSzTx/>
              <a:buNone/>
              <a:defRPr sz="2000"/>
            </a:lvl4pPr>
            <a:lvl5pPr marL="0" indent="1828800">
              <a:buClrTx/>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67" name="Text Placeholder 4"/>
          <p:cNvSpPr/>
          <p:nvPr>
            <p:ph type="body" sz="quarter" idx="21"/>
          </p:nvPr>
        </p:nvSpPr>
        <p:spPr>
          <a:xfrm>
            <a:off x="6416038" y="2250892"/>
            <a:ext cx="5194772" cy="553374"/>
          </a:xfrm>
          <a:prstGeom prst="rect">
            <a:avLst/>
          </a:prstGeom>
        </p:spPr>
        <p:txBody>
          <a:bodyPr/>
          <a:lstStyle/>
          <a:p>
            <a:pPr marL="0" indent="0">
              <a:lnSpc>
                <a:spcPct val="100000"/>
              </a:lnSpc>
              <a:buClrTx/>
              <a:buSzTx/>
              <a:buNone/>
              <a:defRPr sz="2000"/>
            </a:pPr>
          </a:p>
        </p:txBody>
      </p:sp>
      <p:sp>
        <p:nvSpPr>
          <p:cNvPr id="68"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5" name="Title Text"/>
          <p:cNvSpPr txBox="1"/>
          <p:nvPr>
            <p:ph type="title"/>
          </p:nvPr>
        </p:nvSpPr>
        <p:spPr>
          <a:xfrm>
            <a:off x="575894" y="729657"/>
            <a:ext cx="11029616" cy="592248"/>
          </a:xfrm>
          <a:prstGeom prst="rect">
            <a:avLst/>
          </a:prstGeom>
        </p:spPr>
        <p:txBody>
          <a:bodyPr/>
          <a:lstStyle/>
          <a:p>
            <a:pPr/>
            <a:r>
              <a:t>Title Text</a:t>
            </a:r>
          </a:p>
        </p:txBody>
      </p:sp>
      <p:sp>
        <p:nvSpPr>
          <p:cNvPr id="76"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83"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84"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85"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pic>
        <p:nvPicPr>
          <p:cNvPr id="86"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87"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94"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95"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96"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pic>
        <p:nvPicPr>
          <p:cNvPr id="97"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98" name="Rectangle 8"/>
          <p:cNvSpPr/>
          <p:nvPr/>
        </p:nvSpPr>
        <p:spPr>
          <a:xfrm>
            <a:off x="447817" y="601199"/>
            <a:ext cx="3682723" cy="5815477"/>
          </a:xfrm>
          <a:prstGeom prst="rect">
            <a:avLst/>
          </a:prstGeom>
          <a:solidFill>
            <a:srgbClr val="465359"/>
          </a:solidFill>
          <a:ln w="12700">
            <a:miter lim="400000"/>
          </a:ln>
        </p:spPr>
        <p:txBody>
          <a:bodyPr lIns="45719" rIns="45719"/>
          <a:lstStyle/>
          <a:p>
            <a:pPr/>
          </a:p>
        </p:txBody>
      </p:sp>
      <p:sp>
        <p:nvSpPr>
          <p:cNvPr id="99" name="Title Text"/>
          <p:cNvSpPr txBox="1"/>
          <p:nvPr>
            <p:ph type="title"/>
          </p:nvPr>
        </p:nvSpPr>
        <p:spPr>
          <a:xfrm>
            <a:off x="767857" y="933450"/>
            <a:ext cx="3031852" cy="1722420"/>
          </a:xfrm>
          <a:prstGeom prst="rect">
            <a:avLst/>
          </a:prstGeom>
        </p:spPr>
        <p:txBody>
          <a:bodyPr/>
          <a:lstStyle>
            <a:lvl1pPr>
              <a:defRPr sz="2400">
                <a:solidFill>
                  <a:srgbClr val="FFFFFF"/>
                </a:solidFill>
              </a:defRPr>
            </a:lvl1pPr>
          </a:lstStyle>
          <a:p>
            <a:pPr/>
            <a:r>
              <a:t>Title Text</a:t>
            </a:r>
          </a:p>
        </p:txBody>
      </p:sp>
      <p:sp>
        <p:nvSpPr>
          <p:cNvPr id="100" name="Body Level One…"/>
          <p:cNvSpPr txBox="1"/>
          <p:nvPr>
            <p:ph type="body" sz="half" idx="1"/>
          </p:nvPr>
        </p:nvSpPr>
        <p:spPr>
          <a:xfrm>
            <a:off x="4900927" y="1179828"/>
            <a:ext cx="6650992" cy="4658218"/>
          </a:xfrm>
          <a:prstGeom prst="rect">
            <a:avLst/>
          </a:prstGeom>
        </p:spPr>
        <p:txBody>
          <a:bodyPr/>
          <a:lstStyle>
            <a:lvl1pPr>
              <a:defRPr sz="2000">
                <a:solidFill>
                  <a:srgbClr val="335B74"/>
                </a:solidFill>
              </a:defRPr>
            </a:lvl1pPr>
            <a:lvl2pPr marL="663999" indent="-339999">
              <a:defRPr sz="2000">
                <a:solidFill>
                  <a:srgbClr val="335B74"/>
                </a:solidFill>
              </a:defRPr>
            </a:lvl2pPr>
            <a:lvl3pPr marL="967500" indent="-337500">
              <a:defRPr sz="2000">
                <a:solidFill>
                  <a:srgbClr val="335B74"/>
                </a:solidFill>
              </a:defRPr>
            </a:lvl3pPr>
            <a:lvl4pPr marL="1342285" indent="-334285">
              <a:defRPr sz="2000">
                <a:solidFill>
                  <a:srgbClr val="335B74"/>
                </a:solidFill>
              </a:defRPr>
            </a:lvl4pPr>
            <a:lvl5pPr marL="1702285" indent="-334285">
              <a:defRPr sz="2000">
                <a:solidFill>
                  <a:srgbClr val="335B74"/>
                </a:solidFill>
              </a:defRPr>
            </a:lvl5pPr>
          </a:lstStyle>
          <a:p>
            <a:pPr/>
            <a:r>
              <a:t>Body Level One</a:t>
            </a:r>
          </a:p>
          <a:p>
            <a:pPr lvl="1"/>
            <a:r>
              <a:t>Body Level Two</a:t>
            </a:r>
          </a:p>
          <a:p>
            <a:pPr lvl="2"/>
            <a:r>
              <a:t>Body Level Three</a:t>
            </a:r>
          </a:p>
          <a:p>
            <a:pPr lvl="3"/>
            <a:r>
              <a:t>Body Level Four</a:t>
            </a:r>
          </a:p>
          <a:p>
            <a:pPr lvl="4"/>
            <a:r>
              <a:t>Body Level Five</a:t>
            </a:r>
          </a:p>
        </p:txBody>
      </p:sp>
      <p:sp>
        <p:nvSpPr>
          <p:cNvPr id="101" name="Text Placeholder 3"/>
          <p:cNvSpPr/>
          <p:nvPr>
            <p:ph type="body" sz="quarter" idx="21"/>
          </p:nvPr>
        </p:nvSpPr>
        <p:spPr>
          <a:xfrm>
            <a:off x="767857" y="2836653"/>
            <a:ext cx="3031852" cy="3001393"/>
          </a:xfrm>
          <a:prstGeom prst="rect">
            <a:avLst/>
          </a:prstGeom>
        </p:spPr>
        <p:txBody>
          <a:bodyPr anchor="t"/>
          <a:lstStyle/>
          <a:p>
            <a:pPr marL="0" indent="0">
              <a:buClrTx/>
              <a:buSzTx/>
              <a:buNone/>
              <a:defRPr sz="1600">
                <a:solidFill>
                  <a:srgbClr val="FFFFFF"/>
                </a:solidFill>
              </a:defRPr>
            </a:pPr>
          </a:p>
        </p:txBody>
      </p:sp>
      <p:sp>
        <p:nvSpPr>
          <p:cNvPr id="102" name="Slide Number"/>
          <p:cNvSpPr txBox="1"/>
          <p:nvPr>
            <p:ph type="sldNum" sz="quarter" idx="2"/>
          </p:nvPr>
        </p:nvSpPr>
        <p:spPr>
          <a:xfrm>
            <a:off x="11379568" y="6525508"/>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09"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110"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111"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pic>
        <p:nvPicPr>
          <p:cNvPr id="112"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113" name="Title Text"/>
          <p:cNvSpPr txBox="1"/>
          <p:nvPr>
            <p:ph type="title"/>
          </p:nvPr>
        </p:nvSpPr>
        <p:spPr>
          <a:xfrm>
            <a:off x="581193" y="4693389"/>
            <a:ext cx="11029616" cy="566739"/>
          </a:xfrm>
          <a:prstGeom prst="rect">
            <a:avLst/>
          </a:prstGeom>
        </p:spPr>
        <p:txBody>
          <a:bodyPr/>
          <a:lstStyle>
            <a:lvl1pPr>
              <a:defRPr sz="2400"/>
            </a:lvl1pPr>
          </a:lstStyle>
          <a:p>
            <a:pPr/>
            <a:r>
              <a:t>Title Text</a:t>
            </a:r>
          </a:p>
        </p:txBody>
      </p:sp>
      <p:sp>
        <p:nvSpPr>
          <p:cNvPr id="114" name="Picture Placeholder 2"/>
          <p:cNvSpPr/>
          <p:nvPr>
            <p:ph type="pic" idx="21"/>
          </p:nvPr>
        </p:nvSpPr>
        <p:spPr>
          <a:xfrm>
            <a:off x="447816" y="641350"/>
            <a:ext cx="11290860" cy="3651249"/>
          </a:xfrm>
          <a:prstGeom prst="rect">
            <a:avLst/>
          </a:prstGeom>
        </p:spPr>
        <p:txBody>
          <a:bodyPr lIns="91439" rIns="91439" anchor="t">
            <a:noAutofit/>
          </a:bodyPr>
          <a:lstStyle/>
          <a:p>
            <a:pPr/>
          </a:p>
        </p:txBody>
      </p:sp>
      <p:sp>
        <p:nvSpPr>
          <p:cNvPr id="115" name="Body Level One…"/>
          <p:cNvSpPr txBox="1"/>
          <p:nvPr>
            <p:ph type="body" sz="quarter" idx="1"/>
          </p:nvPr>
        </p:nvSpPr>
        <p:spPr>
          <a:xfrm>
            <a:off x="581191" y="5260126"/>
            <a:ext cx="11029618" cy="998149"/>
          </a:xfrm>
          <a:prstGeom prst="rect">
            <a:avLst/>
          </a:prstGeom>
        </p:spPr>
        <p:txBody>
          <a:bodyPr anchor="t"/>
          <a:lstStyle>
            <a:lvl1pPr marL="0" indent="0">
              <a:buClrTx/>
              <a:buSzTx/>
              <a:buNone/>
              <a:defRPr sz="1600"/>
            </a:lvl1pPr>
            <a:lvl2pPr marL="0" indent="457200">
              <a:buClrTx/>
              <a:buSzTx/>
              <a:buNone/>
              <a:defRPr sz="1600"/>
            </a:lvl2pPr>
            <a:lvl3pPr marL="0" indent="914400">
              <a:buClrTx/>
              <a:buSzTx/>
              <a:buNone/>
              <a:defRPr sz="1600"/>
            </a:lvl3pPr>
            <a:lvl4pPr marL="0" indent="1371600">
              <a:buClrTx/>
              <a:buSzTx/>
              <a:buNone/>
              <a:defRPr sz="1600"/>
            </a:lvl4pPr>
            <a:lvl5pPr marL="0" indent="1828800">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3"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4"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pic>
        <p:nvPicPr>
          <p:cNvPr id="5"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6" name="Title Text"/>
          <p:cNvSpPr txBox="1"/>
          <p:nvPr>
            <p:ph type="title"/>
          </p:nvPr>
        </p:nvSpPr>
        <p:spPr>
          <a:xfrm>
            <a:off x="581191" y="702155"/>
            <a:ext cx="11029617" cy="53029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7" name="Body Level One…"/>
          <p:cNvSpPr txBox="1"/>
          <p:nvPr>
            <p:ph type="body" idx="1"/>
          </p:nvPr>
        </p:nvSpPr>
        <p:spPr>
          <a:xfrm>
            <a:off x="581191" y="1302025"/>
            <a:ext cx="11029617" cy="46733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900">
                <a:solidFill>
                  <a:srgbClr val="40404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1pPr>
      <a:lvl2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2pPr>
      <a:lvl3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3pPr>
      <a:lvl4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4pPr>
      <a:lvl5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5pPr>
      <a:lvl6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6pPr>
      <a:lvl7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7pPr>
      <a:lvl8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8pPr>
      <a:lvl9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9pPr>
    </p:titleStyle>
    <p:bodyStyle>
      <a:lvl1pPr marL="305999" marR="0" indent="-305999"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1pPr>
      <a:lvl2pPr marL="695571" marR="0" indent="-371571"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2pPr>
      <a:lvl3pPr marL="983076" marR="0" indent="-353076"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3pPr>
      <a:lvl4pPr marL="1369636" marR="0" indent="-361636"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4pPr>
      <a:lvl5pPr marL="1729636" marR="0" indent="-361636"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5pPr>
      <a:lvl6pPr marL="1995249"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6pPr>
      <a:lvl7pPr marL="2295250"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7pPr>
      <a:lvl8pPr marL="2595249"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8pPr>
      <a:lvl9pPr marL="2895250"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andas.pvdata.org/pandas-docs/stable/user%20guide/index.html"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Title 1"/>
          <p:cNvSpPr txBox="1"/>
          <p:nvPr>
            <p:ph type="ctrTitle"/>
          </p:nvPr>
        </p:nvSpPr>
        <p:spPr>
          <a:xfrm>
            <a:off x="1359108" y="1821634"/>
            <a:ext cx="9144001" cy="977779"/>
          </a:xfrm>
          <a:prstGeom prst="rect">
            <a:avLst/>
          </a:prstGeom>
        </p:spPr>
        <p:txBody>
          <a:bodyPr/>
          <a:lstStyle>
            <a:lvl1pPr algn="ctr">
              <a:defRPr>
                <a:solidFill>
                  <a:schemeClr val="accent1"/>
                </a:solidFill>
                <a:latin typeface="Arial"/>
                <a:ea typeface="Arial"/>
                <a:cs typeface="Arial"/>
                <a:sym typeface="Arial"/>
              </a:defRPr>
            </a:lvl1pPr>
          </a:lstStyle>
          <a:p>
            <a:pPr/>
            <a:r>
              <a:t>HOTEL BOOKING ANALYSIS  </a:t>
            </a:r>
          </a:p>
        </p:txBody>
      </p:sp>
      <p:sp>
        <p:nvSpPr>
          <p:cNvPr id="126" name="TextBox 2"/>
          <p:cNvSpPr txBox="1"/>
          <p:nvPr/>
        </p:nvSpPr>
        <p:spPr>
          <a:xfrm>
            <a:off x="-284062" y="1034320"/>
            <a:ext cx="12635208" cy="5480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3200">
                <a:solidFill>
                  <a:srgbClr val="1482AC"/>
                </a:solidFill>
                <a:latin typeface="Arial"/>
                <a:ea typeface="Arial"/>
                <a:cs typeface="Arial"/>
                <a:sym typeface="Arial"/>
              </a:defRPr>
            </a:lvl1pPr>
          </a:lstStyle>
          <a:p>
            <a:pPr/>
            <a:r>
              <a:t>CAPSTONE PROJECT</a:t>
            </a:r>
          </a:p>
        </p:txBody>
      </p:sp>
      <p:sp>
        <p:nvSpPr>
          <p:cNvPr id="127" name="TextBox 3"/>
          <p:cNvSpPr txBox="1"/>
          <p:nvPr/>
        </p:nvSpPr>
        <p:spPr>
          <a:xfrm>
            <a:off x="1368707" y="4586365"/>
            <a:ext cx="9683284" cy="9594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solidFill>
                  <a:srgbClr val="1482AC"/>
                </a:solidFill>
                <a:latin typeface="Arial"/>
                <a:ea typeface="Arial"/>
                <a:cs typeface="Arial"/>
                <a:sym typeface="Arial"/>
              </a:defRPr>
            </a:pPr>
            <a:r>
              <a:t>Presented By</a:t>
            </a:r>
          </a:p>
          <a:p>
            <a:pPr>
              <a:defRPr b="1" sz="2000">
                <a:solidFill>
                  <a:srgbClr val="1482AC"/>
                </a:solidFill>
                <a:latin typeface="Arial"/>
                <a:ea typeface="Arial"/>
                <a:cs typeface="Arial"/>
                <a:sym typeface="Arial"/>
              </a:defRPr>
            </a:pPr>
            <a:r>
              <a:t>S Mohamed Ameen- 2021306030 - Departement of leather technology- Alagappa college of technology, Anna University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itle 4"/>
          <p:cNvSpPr txBox="1"/>
          <p:nvPr>
            <p:ph type="title"/>
          </p:nvPr>
        </p:nvSpPr>
        <p:spPr>
          <a:xfrm>
            <a:off x="581192" y="702155"/>
            <a:ext cx="11029616" cy="530298"/>
          </a:xfrm>
          <a:prstGeom prst="rect">
            <a:avLst/>
          </a:prstGeom>
        </p:spPr>
        <p:txBody>
          <a:bodyPr/>
          <a:lstStyle>
            <a:lvl1pPr defTabSz="365760">
              <a:defRPr sz="3120">
                <a:solidFill>
                  <a:schemeClr val="accent1"/>
                </a:solidFill>
                <a:latin typeface="Arial"/>
                <a:ea typeface="Arial"/>
                <a:cs typeface="Arial"/>
                <a:sym typeface="Arial"/>
              </a:defRPr>
            </a:lvl1pPr>
          </a:lstStyle>
          <a:p>
            <a:pPr/>
            <a:r>
              <a:t>Algorithm &amp; Deployment</a:t>
            </a:r>
          </a:p>
        </p:txBody>
      </p:sp>
      <p:sp>
        <p:nvSpPr>
          <p:cNvPr id="155" name="Content Placeholder 1"/>
          <p:cNvSpPr txBox="1"/>
          <p:nvPr>
            <p:ph type="body" idx="1"/>
          </p:nvPr>
        </p:nvSpPr>
        <p:spPr>
          <a:xfrm>
            <a:off x="581191" y="1302025"/>
            <a:ext cx="11029617" cy="4673325"/>
          </a:xfrm>
          <a:prstGeom prst="rect">
            <a:avLst/>
          </a:prstGeom>
        </p:spPr>
        <p:txBody>
          <a:bodyPr/>
          <a:lstStyle/>
          <a:p>
            <a:pPr marL="0" indent="0" algn="ctr">
              <a:buSzTx/>
              <a:buFont typeface="Wingdings 2"/>
              <a:buNone/>
            </a:pPr>
            <a:r>
              <a:t>Prediction Process</a:t>
            </a:r>
          </a:p>
          <a:p>
            <a:pPr marL="0" indent="0">
              <a:buSzTx/>
              <a:buFont typeface="Wingdings 2"/>
              <a:buNone/>
            </a:pPr>
            <a:r>
              <a:t>New Data Input:</a:t>
            </a:r>
          </a:p>
          <a:p>
            <a:pPr marL="0" indent="0">
              <a:buSzTx/>
              <a:buFont typeface="Wingdings 2"/>
              <a:buNone/>
            </a:pPr>
            <a:r>
              <a:t>• Collect new data or use existing data to make predictions.</a:t>
            </a:r>
          </a:p>
          <a:p>
            <a:pPr marL="0" indent="0">
              <a:buSzTx/>
              <a:buFont typeface="Wingdings 2"/>
              <a:buNone/>
            </a:pPr>
            <a:r>
              <a:t>Preprocessing:</a:t>
            </a:r>
          </a:p>
          <a:p>
            <a:pPr marL="0" indent="0">
              <a:buSzTx/>
              <a:buFont typeface="Wingdings 2"/>
              <a:buNone/>
            </a:pPr>
            <a:r>
              <a:t>• Apply the same data preprocessing steps (cleaning, feature engineering, scaling) to the new data.</a:t>
            </a:r>
          </a:p>
          <a:p>
            <a:pPr marL="0" indent="0">
              <a:buSzTx/>
              <a:buFont typeface="Wingdings 2"/>
              <a:buNone/>
            </a:pPr>
            <a:r>
              <a:t>Model Inference:</a:t>
            </a:r>
          </a:p>
          <a:p>
            <a:pPr marL="0" indent="0">
              <a:buSzTx/>
              <a:buFont typeface="Wingdings 2"/>
              <a:buNone/>
            </a:pPr>
            <a:r>
              <a:t>• Use the trained model to make predictions on the new data.</a:t>
            </a:r>
          </a:p>
          <a:p>
            <a:pPr marL="0" indent="0">
              <a:buSzTx/>
              <a:buFont typeface="Wingdings 2"/>
              <a:buNone/>
            </a:pPr>
            <a:r>
              <a:t>Results Interpretation:</a:t>
            </a:r>
          </a:p>
          <a:p>
            <a:pPr marL="0" indent="0">
              <a:buSzTx/>
              <a:buFont typeface="Wingdings 2"/>
              <a:buNone/>
            </a:pPr>
            <a:r>
              <a:t>• Interpret the model's predictions in the context of the problem at hand.</a:t>
            </a:r>
          </a:p>
          <a:p>
            <a:pPr marL="0" indent="0">
              <a:buSzTx/>
              <a:buFont typeface="Wingdings 2"/>
              <a:buNone/>
            </a:pPr>
            <a:r>
              <a:t>• For regression, interpret the predicted valubs as optimal rates or lengths of stay. For classification, interpret predictions as the likelihood of special requests.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le 4"/>
          <p:cNvSpPr txBox="1"/>
          <p:nvPr>
            <p:ph type="title"/>
          </p:nvPr>
        </p:nvSpPr>
        <p:spPr>
          <a:xfrm>
            <a:off x="581192" y="702155"/>
            <a:ext cx="11029616" cy="530298"/>
          </a:xfrm>
          <a:prstGeom prst="rect">
            <a:avLst/>
          </a:prstGeom>
        </p:spPr>
        <p:txBody>
          <a:bodyPr/>
          <a:lstStyle>
            <a:lvl1pPr defTabSz="365760">
              <a:defRPr sz="3120">
                <a:solidFill>
                  <a:schemeClr val="accent1"/>
                </a:solidFill>
                <a:latin typeface="Arial"/>
                <a:ea typeface="Arial"/>
                <a:cs typeface="Arial"/>
                <a:sym typeface="Arial"/>
              </a:defRPr>
            </a:lvl1pPr>
          </a:lstStyle>
          <a:p>
            <a:pPr/>
            <a:r>
              <a:t> RESULT</a:t>
            </a:r>
          </a:p>
        </p:txBody>
      </p:sp>
      <p:pic>
        <p:nvPicPr>
          <p:cNvPr id="158" name="pasted-movie.png" descr="pasted-movie.png"/>
          <p:cNvPicPr>
            <a:picLocks noChangeAspect="1"/>
          </p:cNvPicPr>
          <p:nvPr/>
        </p:nvPicPr>
        <p:blipFill>
          <a:blip r:embed="rId2">
            <a:extLst/>
          </a:blip>
          <a:stretch>
            <a:fillRect/>
          </a:stretch>
        </p:blipFill>
        <p:spPr>
          <a:xfrm>
            <a:off x="1004601" y="1382410"/>
            <a:ext cx="4228670" cy="2756730"/>
          </a:xfrm>
          <a:prstGeom prst="rect">
            <a:avLst/>
          </a:prstGeom>
          <a:ln w="12700">
            <a:miter lim="400000"/>
          </a:ln>
        </p:spPr>
      </p:pic>
      <p:pic>
        <p:nvPicPr>
          <p:cNvPr id="159" name="pasted-movie.png" descr="pasted-movie.png"/>
          <p:cNvPicPr>
            <a:picLocks noChangeAspect="1"/>
          </p:cNvPicPr>
          <p:nvPr/>
        </p:nvPicPr>
        <p:blipFill>
          <a:blip r:embed="rId3">
            <a:extLst/>
          </a:blip>
          <a:srcRect l="0" t="0" r="0" b="0"/>
          <a:stretch>
            <a:fillRect/>
          </a:stretch>
        </p:blipFill>
        <p:spPr>
          <a:xfrm>
            <a:off x="6936575" y="1057853"/>
            <a:ext cx="4291121" cy="2982987"/>
          </a:xfrm>
          <a:prstGeom prst="rect">
            <a:avLst/>
          </a:prstGeom>
          <a:ln w="12700">
            <a:miter lim="400000"/>
          </a:ln>
        </p:spPr>
      </p:pic>
      <p:pic>
        <p:nvPicPr>
          <p:cNvPr id="160" name="pasted-movie.png" descr="pasted-movie.png"/>
          <p:cNvPicPr>
            <a:picLocks noChangeAspect="1"/>
          </p:cNvPicPr>
          <p:nvPr/>
        </p:nvPicPr>
        <p:blipFill>
          <a:blip r:embed="rId4">
            <a:extLst/>
          </a:blip>
          <a:stretch>
            <a:fillRect/>
          </a:stretch>
        </p:blipFill>
        <p:spPr>
          <a:xfrm>
            <a:off x="2405941" y="4207455"/>
            <a:ext cx="7380118" cy="2546683"/>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Title 4"/>
          <p:cNvSpPr txBox="1"/>
          <p:nvPr>
            <p:ph type="title"/>
          </p:nvPr>
        </p:nvSpPr>
        <p:spPr>
          <a:xfrm>
            <a:off x="581192" y="702155"/>
            <a:ext cx="11029616" cy="530298"/>
          </a:xfrm>
          <a:prstGeom prst="rect">
            <a:avLst/>
          </a:prstGeom>
        </p:spPr>
        <p:txBody>
          <a:bodyPr/>
          <a:lstStyle>
            <a:lvl1pPr defTabSz="365760">
              <a:defRPr sz="3120">
                <a:solidFill>
                  <a:schemeClr val="accent1"/>
                </a:solidFill>
                <a:latin typeface="Arial"/>
                <a:ea typeface="Arial"/>
                <a:cs typeface="Arial"/>
                <a:sym typeface="Arial"/>
              </a:defRPr>
            </a:lvl1pPr>
          </a:lstStyle>
          <a:p>
            <a:pPr/>
            <a:r>
              <a:t>Conclusion</a:t>
            </a:r>
          </a:p>
        </p:txBody>
      </p:sp>
      <p:sp>
        <p:nvSpPr>
          <p:cNvPr id="163" name="Content Placeholder 1"/>
          <p:cNvSpPr txBox="1"/>
          <p:nvPr>
            <p:ph type="body" idx="1"/>
          </p:nvPr>
        </p:nvSpPr>
        <p:spPr>
          <a:xfrm>
            <a:off x="581191" y="1302025"/>
            <a:ext cx="11029617" cy="4673325"/>
          </a:xfrm>
          <a:prstGeom prst="rect">
            <a:avLst/>
          </a:prstGeom>
        </p:spPr>
        <p:txBody>
          <a:bodyPr/>
          <a:lstStyle>
            <a:lvl1pPr marL="305434" indent="-305434">
              <a:defRPr sz="2000"/>
            </a:lvl1pPr>
          </a:lstStyle>
          <a:p>
            <a:pPr/>
            <a:r>
              <a:t>In Conclusion, our proposed solution harnesses the power of advanced machine learning algorithms to transform the hotel reservation process into a dynamic and optimized experience. By meticulously analyzing extensive historical booking data, we unlock patterns and correlations that are pivotal in addressing key challenges faced by both travelers and hoteliers.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Content Placeholder 2"/>
          <p:cNvSpPr txBox="1"/>
          <p:nvPr>
            <p:ph type="body" idx="1"/>
          </p:nvPr>
        </p:nvSpPr>
        <p:spPr>
          <a:xfrm>
            <a:off x="581191" y="1302025"/>
            <a:ext cx="11029617" cy="4673325"/>
          </a:xfrm>
          <a:prstGeom prst="rect">
            <a:avLst/>
          </a:prstGeom>
        </p:spPr>
        <p:txBody>
          <a:bodyPr/>
          <a:lstStyle/>
          <a:p>
            <a:pPr marL="0" indent="0">
              <a:buSzTx/>
              <a:buFont typeface="Wingdings 2"/>
              <a:buNone/>
              <a:defRPr b="1" sz="2000"/>
            </a:pPr>
          </a:p>
        </p:txBody>
      </p:sp>
      <p:sp>
        <p:nvSpPr>
          <p:cNvPr id="166" name="Title 4"/>
          <p:cNvSpPr txBox="1"/>
          <p:nvPr/>
        </p:nvSpPr>
        <p:spPr>
          <a:xfrm>
            <a:off x="581390" y="844659"/>
            <a:ext cx="10938176" cy="530297"/>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defTabSz="434340">
              <a:lnSpc>
                <a:spcPct val="80000"/>
              </a:lnSpc>
              <a:defRPr b="1" cap="all" sz="3135">
                <a:solidFill>
                  <a:schemeClr val="accent1"/>
                </a:solidFill>
                <a:latin typeface="Arial"/>
                <a:ea typeface="Arial"/>
                <a:cs typeface="Arial"/>
                <a:sym typeface="Arial"/>
              </a:defRPr>
            </a:lvl1pPr>
          </a:lstStyle>
          <a:p>
            <a:pPr/>
            <a:r>
              <a:t>Future scope</a:t>
            </a:r>
          </a:p>
        </p:txBody>
      </p:sp>
      <p:sp>
        <p:nvSpPr>
          <p:cNvPr id="167" name="TextBox 5"/>
          <p:cNvSpPr txBox="1"/>
          <p:nvPr/>
        </p:nvSpPr>
        <p:spPr>
          <a:xfrm>
            <a:off x="626911" y="1723149"/>
            <a:ext cx="10300170" cy="3437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The proposed solution lays the foundation for ongoing advancements in the realm of hotel reservation optimization. Here are key areas for future exploration and enhancement:</a:t>
            </a:r>
          </a:p>
          <a:p>
            <a:pPr/>
          </a:p>
          <a:p>
            <a:pPr/>
            <a:r>
              <a:t>Real-time Predictions:</a:t>
            </a:r>
          </a:p>
          <a:p>
            <a:pPr/>
            <a:r>
              <a:t>• Move towards real-time predictive models that account for instant changes in demand, external events, and other dynamic factors to provide users with up-to-the-minute insights for booking decisions.</a:t>
            </a:r>
          </a:p>
          <a:p>
            <a:pPr/>
          </a:p>
          <a:p>
            <a:pPr/>
            <a:r>
              <a:t>Personalization and Customization:</a:t>
            </a:r>
          </a:p>
          <a:p>
            <a:pPr/>
            <a:r>
              <a:t>• Enhance the predictive models to offer more personalized recommendations by considering individual guest preferences, loyalty history, and user-specific requirements, providing a tailored experience for each traveler.</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itle 4"/>
          <p:cNvSpPr txBox="1"/>
          <p:nvPr>
            <p:ph type="title"/>
          </p:nvPr>
        </p:nvSpPr>
        <p:spPr>
          <a:xfrm>
            <a:off x="581192" y="702155"/>
            <a:ext cx="11029616" cy="530298"/>
          </a:xfrm>
          <a:prstGeom prst="rect">
            <a:avLst/>
          </a:prstGeom>
        </p:spPr>
        <p:txBody>
          <a:bodyPr/>
          <a:lstStyle>
            <a:lvl1pPr defTabSz="365760">
              <a:defRPr sz="3120">
                <a:solidFill>
                  <a:schemeClr val="accent1"/>
                </a:solidFill>
                <a:latin typeface="Arial"/>
                <a:ea typeface="Arial"/>
                <a:cs typeface="Arial"/>
                <a:sym typeface="Arial"/>
              </a:defRPr>
            </a:lvl1pPr>
          </a:lstStyle>
          <a:p>
            <a:pPr/>
            <a:r>
              <a:t>References</a:t>
            </a:r>
          </a:p>
        </p:txBody>
      </p:sp>
      <p:sp>
        <p:nvSpPr>
          <p:cNvPr id="170" name="Content Placeholder 1"/>
          <p:cNvSpPr txBox="1"/>
          <p:nvPr>
            <p:ph type="body" idx="1"/>
          </p:nvPr>
        </p:nvSpPr>
        <p:spPr>
          <a:xfrm>
            <a:off x="581191" y="1302025"/>
            <a:ext cx="11029617" cy="4673325"/>
          </a:xfrm>
          <a:prstGeom prst="rect">
            <a:avLst/>
          </a:prstGeom>
        </p:spPr>
        <p:txBody>
          <a:bodyPr/>
          <a:lstStyle/>
          <a:p>
            <a:pPr>
              <a:defRPr sz="2400"/>
            </a:pPr>
            <a:r>
              <a:t>https://www.kaggle.com/code/mohammadsabeti/hotel-booking-dataset-analysis/notebook</a:t>
            </a:r>
          </a:p>
          <a:p>
            <a:pPr>
              <a:defRPr sz="2400"/>
            </a:pPr>
            <a:r>
              <a:rPr u="sng">
                <a:solidFill>
                  <a:srgbClr val="6EAC1C"/>
                </a:solidFill>
                <a:uFill>
                  <a:solidFill>
                    <a:srgbClr val="6EAC1C"/>
                  </a:solidFill>
                </a:uFill>
                <a:hlinkClick r:id="rId2" invalidUrl="" action="" tgtFrame="" tooltip="" history="1" highlightClick="0" endSnd="0"/>
              </a:rPr>
              <a:t>https://pandas.pvdata.org/pandas-docs/stable/user guide/index.html</a:t>
            </a:r>
          </a:p>
          <a:p>
            <a:pPr>
              <a:defRPr sz="2400"/>
            </a:pPr>
            <a:r>
              <a:t>https://seaborn.pydata.org/</a:t>
            </a:r>
          </a:p>
          <a:p>
            <a:pPr>
              <a:defRPr sz="2400"/>
            </a:pPr>
            <a:r>
              <a:t>https://matplotlib.org/stable/contents.html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itle 4"/>
          <p:cNvSpPr txBox="1"/>
          <p:nvPr>
            <p:ph type="title"/>
          </p:nvPr>
        </p:nvSpPr>
        <p:spPr>
          <a:xfrm>
            <a:off x="1463041" y="2766217"/>
            <a:ext cx="9298745" cy="1325564"/>
          </a:xfrm>
          <a:prstGeom prst="rect">
            <a:avLst/>
          </a:prstGeom>
        </p:spPr>
        <p:txBody>
          <a:bodyPr/>
          <a:lstStyle>
            <a:lvl1pPr algn="ctr">
              <a:defRPr>
                <a:solidFill>
                  <a:srgbClr val="002060"/>
                </a:solidFill>
                <a:latin typeface="Arial"/>
                <a:ea typeface="Arial"/>
                <a:cs typeface="Arial"/>
                <a:sym typeface="Arial"/>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xfrm>
            <a:off x="849573" y="558467"/>
            <a:ext cx="10515601" cy="1325564"/>
          </a:xfrm>
          <a:prstGeom prst="rect">
            <a:avLst/>
          </a:prstGeom>
        </p:spPr>
        <p:txBody>
          <a:bodyPr/>
          <a:lstStyle>
            <a:lvl1pPr>
              <a:defRPr>
                <a:solidFill>
                  <a:srgbClr val="002060"/>
                </a:solidFill>
                <a:latin typeface="Arial"/>
                <a:ea typeface="Arial"/>
                <a:cs typeface="Arial"/>
                <a:sym typeface="Arial"/>
              </a:defRPr>
            </a:lvl1pPr>
          </a:lstStyle>
          <a:p>
            <a:pPr/>
            <a:r>
              <a:t>OUTLINE</a:t>
            </a:r>
          </a:p>
        </p:txBody>
      </p:sp>
      <p:sp>
        <p:nvSpPr>
          <p:cNvPr id="130" name="Content Placeholder 2"/>
          <p:cNvSpPr txBox="1"/>
          <p:nvPr>
            <p:ph type="body" idx="1"/>
          </p:nvPr>
        </p:nvSpPr>
        <p:spPr>
          <a:xfrm>
            <a:off x="838199" y="1618938"/>
            <a:ext cx="11019022" cy="5239062"/>
          </a:xfrm>
          <a:prstGeom prst="rect">
            <a:avLst/>
          </a:prstGeom>
        </p:spPr>
        <p:txBody>
          <a:bodyPr anchor="t"/>
          <a:lstStyle/>
          <a:p>
            <a:pPr marL="0" indent="0">
              <a:buSzTx/>
              <a:buFont typeface="Wingdings 2"/>
              <a:buNone/>
              <a:defRPr b="1" sz="2000">
                <a:latin typeface="Arial"/>
                <a:ea typeface="Arial"/>
                <a:cs typeface="Arial"/>
                <a:sym typeface="Arial"/>
              </a:defRPr>
            </a:pPr>
            <a:r>
              <a:t>  </a:t>
            </a:r>
          </a:p>
          <a:p>
            <a:pPr marL="305434" indent="-305434">
              <a:defRPr b="1" sz="2000">
                <a:latin typeface="Arial"/>
                <a:ea typeface="Arial"/>
                <a:cs typeface="Arial"/>
                <a:sym typeface="Arial"/>
              </a:defRPr>
            </a:pPr>
            <a:r>
              <a:t>Problem Statement </a:t>
            </a:r>
          </a:p>
          <a:p>
            <a:pPr marL="305434" indent="-305434">
              <a:defRPr b="1" sz="2000">
                <a:latin typeface="Arial"/>
                <a:ea typeface="Arial"/>
                <a:cs typeface="Arial"/>
                <a:sym typeface="Arial"/>
              </a:defRPr>
            </a:pPr>
            <a:r>
              <a:t>Proposed System/Solution</a:t>
            </a:r>
          </a:p>
          <a:p>
            <a:pPr marL="305434" indent="-305434">
              <a:defRPr b="1" sz="2000">
                <a:latin typeface="Arial"/>
                <a:ea typeface="Arial"/>
                <a:cs typeface="Arial"/>
                <a:sym typeface="Arial"/>
              </a:defRPr>
            </a:pPr>
            <a:r>
              <a:t>System Development Approach</a:t>
            </a:r>
          </a:p>
          <a:p>
            <a:pPr marL="305434" indent="-305434">
              <a:defRPr b="1" sz="2000">
                <a:latin typeface="Arial"/>
                <a:ea typeface="Arial"/>
                <a:cs typeface="Arial"/>
                <a:sym typeface="Arial"/>
              </a:defRPr>
            </a:pPr>
            <a:r>
              <a:t>Algorithm &amp; Deployment  </a:t>
            </a:r>
          </a:p>
          <a:p>
            <a:pPr marL="305434" indent="-305434">
              <a:defRPr b="1" sz="2000">
                <a:latin typeface="Arial"/>
                <a:ea typeface="Arial"/>
                <a:cs typeface="Arial"/>
                <a:sym typeface="Arial"/>
              </a:defRPr>
            </a:pPr>
            <a:r>
              <a:t>Result </a:t>
            </a:r>
          </a:p>
          <a:p>
            <a:pPr marL="305434" indent="-305434">
              <a:defRPr b="1" sz="2000">
                <a:latin typeface="Arial"/>
                <a:ea typeface="Arial"/>
                <a:cs typeface="Arial"/>
                <a:sym typeface="Arial"/>
              </a:defRPr>
            </a:pPr>
            <a:r>
              <a:t>Conclusion</a:t>
            </a:r>
          </a:p>
          <a:p>
            <a:pPr marL="305434" indent="-305434">
              <a:defRPr b="1" sz="2000">
                <a:latin typeface="Arial"/>
                <a:ea typeface="Arial"/>
                <a:cs typeface="Arial"/>
                <a:sym typeface="Arial"/>
              </a:defRPr>
            </a:pPr>
            <a:r>
              <a:t>Future Scope</a:t>
            </a:r>
          </a:p>
          <a:p>
            <a:pPr marL="305434" indent="-305434">
              <a:defRPr b="1" sz="2000">
                <a:latin typeface="Arial"/>
                <a:ea typeface="Arial"/>
                <a:cs typeface="Arial"/>
                <a:sym typeface="Arial"/>
              </a:defRPr>
            </a:pPr>
            <a:r>
              <a:t>References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4"/>
          <p:cNvSpPr txBox="1"/>
          <p:nvPr>
            <p:ph type="title"/>
          </p:nvPr>
        </p:nvSpPr>
        <p:spPr>
          <a:xfrm>
            <a:off x="581192" y="702155"/>
            <a:ext cx="11029616" cy="530298"/>
          </a:xfrm>
          <a:prstGeom prst="rect">
            <a:avLst/>
          </a:prstGeom>
        </p:spPr>
        <p:txBody>
          <a:bodyPr/>
          <a:lstStyle>
            <a:lvl1pPr defTabSz="365760">
              <a:defRPr sz="3120">
                <a:solidFill>
                  <a:schemeClr val="accent1"/>
                </a:solidFill>
                <a:latin typeface="Arial"/>
                <a:ea typeface="Arial"/>
                <a:cs typeface="Arial"/>
                <a:sym typeface="Arial"/>
              </a:defRPr>
            </a:lvl1pPr>
          </a:lstStyle>
          <a:p>
            <a:pPr/>
            <a:r>
              <a:t>Problem Statement</a:t>
            </a:r>
          </a:p>
        </p:txBody>
      </p:sp>
      <p:sp>
        <p:nvSpPr>
          <p:cNvPr id="133" name="Content Placeholder 1"/>
          <p:cNvSpPr txBox="1"/>
          <p:nvPr>
            <p:ph type="body" idx="1"/>
          </p:nvPr>
        </p:nvSpPr>
        <p:spPr>
          <a:xfrm>
            <a:off x="452402" y="1237632"/>
            <a:ext cx="11029617" cy="4673325"/>
          </a:xfrm>
          <a:prstGeom prst="rect">
            <a:avLst/>
          </a:prstGeom>
        </p:spPr>
        <p:txBody>
          <a:bodyPr/>
          <a:lstStyle>
            <a:lvl1pPr marL="305434" indent="-305434"/>
          </a:lstStyle>
          <a:p>
            <a:pPr/>
            <a:r>
              <a:t>Develop a comprehensive predictive model to determine the optimal timing for hotel room bookings, identify the ideal length of stay for obtaining the best daily rates, and predict the likelihood of hotels receiving an elevated number of special requests based on historical data.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4"/>
          <p:cNvSpPr txBox="1"/>
          <p:nvPr>
            <p:ph type="title"/>
          </p:nvPr>
        </p:nvSpPr>
        <p:spPr>
          <a:xfrm>
            <a:off x="581192" y="702155"/>
            <a:ext cx="11029616" cy="530298"/>
          </a:xfrm>
          <a:prstGeom prst="rect">
            <a:avLst/>
          </a:prstGeom>
        </p:spPr>
        <p:txBody>
          <a:bodyPr/>
          <a:lstStyle>
            <a:lvl1pPr defTabSz="365760">
              <a:defRPr sz="3120">
                <a:solidFill>
                  <a:schemeClr val="accent1"/>
                </a:solidFill>
                <a:latin typeface="Arial"/>
                <a:ea typeface="Arial"/>
                <a:cs typeface="Arial"/>
                <a:sym typeface="Arial"/>
              </a:defRPr>
            </a:lvl1pPr>
          </a:lstStyle>
          <a:p>
            <a:pPr/>
            <a:r>
              <a:t>Proposed Solution</a:t>
            </a:r>
          </a:p>
        </p:txBody>
      </p:sp>
      <p:sp>
        <p:nvSpPr>
          <p:cNvPr id="136" name="Content Placeholder 1"/>
          <p:cNvSpPr txBox="1"/>
          <p:nvPr>
            <p:ph type="body" idx="1"/>
          </p:nvPr>
        </p:nvSpPr>
        <p:spPr>
          <a:xfrm>
            <a:off x="441671" y="1087377"/>
            <a:ext cx="11613485" cy="5563975"/>
          </a:xfrm>
          <a:prstGeom prst="rect">
            <a:avLst/>
          </a:prstGeom>
        </p:spPr>
        <p:txBody>
          <a:bodyPr/>
          <a:lstStyle/>
          <a:p>
            <a:pPr marL="305434" indent="-305434">
              <a:defRPr b="1" sz="1200">
                <a:latin typeface="+mn-lt"/>
                <a:ea typeface="+mn-ea"/>
                <a:cs typeface="+mn-cs"/>
                <a:sym typeface="Calibri"/>
              </a:defRPr>
            </a:pPr>
          </a:p>
        </p:txBody>
      </p:sp>
      <p:sp>
        <p:nvSpPr>
          <p:cNvPr id="137" name="TextBox 6"/>
          <p:cNvSpPr txBox="1"/>
          <p:nvPr/>
        </p:nvSpPr>
        <p:spPr>
          <a:xfrm>
            <a:off x="626911" y="1745705"/>
            <a:ext cx="10817405" cy="4555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pPr>
            <a:r>
              <a:t>Utilizing advanced machine learning algorithms, our solution will analyze extensive historical hotel booking data to establish patterns and correlations.</a:t>
            </a:r>
          </a:p>
          <a:p>
            <a:pPr/>
          </a:p>
          <a:p>
            <a:pPr/>
            <a:r>
              <a:t>• For optimal timing, a predictive model will consider factors such as seasonality, demand fluctuations, and promotional periods, providing users with insights on when to secure the most cost-effective room rates.</a:t>
            </a:r>
          </a:p>
          <a:p>
            <a:pPr/>
          </a:p>
          <a:p>
            <a:pPr/>
            <a:r>
              <a:t>• The ideal length of stay will be determined through data-driven analysis, considering variables like day-of-week trends and duration-specific pricing strategies.</a:t>
            </a:r>
          </a:p>
          <a:p>
            <a:pPr/>
          </a:p>
          <a:p>
            <a:pPr/>
            <a:r>
              <a:t>• Additionally, a specialized model will predict the likelihood of hotels receiving elevated special requests by examining guest profiles, reservation details, and hotel amenities, enabling proactive management strategies for enhanced customer satisfaction.</a:t>
            </a:r>
          </a:p>
          <a:p>
            <a:pPr/>
          </a:p>
          <a:p>
            <a:pPr/>
            <a:r>
              <a:t>This holistic approach aims to empower travelers and hoteliers alike with actionable intelligence for strategic decision-making in the dynamic hospitality landscape.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itle 4"/>
          <p:cNvSpPr txBox="1"/>
          <p:nvPr>
            <p:ph type="title"/>
          </p:nvPr>
        </p:nvSpPr>
        <p:spPr>
          <a:xfrm>
            <a:off x="581192" y="662572"/>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pPr/>
            <a:r>
              <a:t>System  Approach</a:t>
            </a:r>
          </a:p>
        </p:txBody>
      </p:sp>
      <p:sp>
        <p:nvSpPr>
          <p:cNvPr id="140" name="Content Placeholder 1"/>
          <p:cNvSpPr txBox="1"/>
          <p:nvPr>
            <p:ph type="body" idx="1"/>
          </p:nvPr>
        </p:nvSpPr>
        <p:spPr>
          <a:xfrm>
            <a:off x="581191" y="1302025"/>
            <a:ext cx="11029617" cy="4673325"/>
          </a:xfrm>
          <a:prstGeom prst="rect">
            <a:avLst/>
          </a:prstGeom>
        </p:spPr>
        <p:txBody>
          <a:bodyPr/>
          <a:lstStyle/>
          <a:p>
            <a:pPr marL="0" indent="0">
              <a:buSzTx/>
              <a:buFont typeface="Wingdings 2"/>
              <a:buNone/>
              <a:defRPr b="1" sz="1800">
                <a:solidFill>
                  <a:srgbClr val="0F0F0F"/>
                </a:solidFill>
              </a:defRPr>
            </a:pPr>
            <a:r>
              <a:t>Building the proposed solution would involve a combination of data processing, feature engineering, and machine learning. Here are the key system and library requirements:</a:t>
            </a:r>
          </a:p>
          <a:p>
            <a:pPr marL="0" indent="0">
              <a:buSzTx/>
              <a:buFont typeface="Wingdings 2"/>
              <a:buNone/>
              <a:defRPr b="1" sz="1800">
                <a:solidFill>
                  <a:srgbClr val="0F0F0F"/>
                </a:solidFill>
              </a:defRPr>
            </a:pPr>
            <a:r>
              <a:t>System Requirements:</a:t>
            </a:r>
          </a:p>
          <a:p>
            <a:pPr marL="342900" indent="-342900">
              <a:buAutoNum type="arabicPeriod" startAt="1"/>
              <a:defRPr b="1" sz="1800">
                <a:solidFill>
                  <a:srgbClr val="0F0F0F"/>
                </a:solidFill>
              </a:defRPr>
            </a:pPr>
            <a: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startAt="1"/>
              <a:defRPr b="1" sz="1800">
                <a:solidFill>
                  <a:srgbClr val="0F0F0F"/>
                </a:solidFill>
              </a:defRPr>
            </a:pPr>
            <a:r>
              <a:t>Software: An operating system compatible with the required machine learning libraries (e.g., Windows, Linux, macOS).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Title 4"/>
          <p:cNvSpPr txBox="1"/>
          <p:nvPr>
            <p:ph type="title"/>
          </p:nvPr>
        </p:nvSpPr>
        <p:spPr>
          <a:xfrm>
            <a:off x="581192" y="662572"/>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pPr/>
            <a:r>
              <a:t>System  Approach</a:t>
            </a:r>
          </a:p>
        </p:txBody>
      </p:sp>
      <p:sp>
        <p:nvSpPr>
          <p:cNvPr id="143" name="Content Placeholder 1"/>
          <p:cNvSpPr txBox="1"/>
          <p:nvPr>
            <p:ph type="body" idx="1"/>
          </p:nvPr>
        </p:nvSpPr>
        <p:spPr>
          <a:xfrm>
            <a:off x="581191" y="1302025"/>
            <a:ext cx="11029617" cy="4673325"/>
          </a:xfrm>
          <a:prstGeom prst="rect">
            <a:avLst/>
          </a:prstGeom>
        </p:spPr>
        <p:txBody>
          <a:bodyPr/>
          <a:lstStyle/>
          <a:p>
            <a:pPr marL="0" indent="0">
              <a:buSzTx/>
              <a:buFont typeface="Wingdings 2"/>
              <a:buNone/>
              <a:defRPr b="1" sz="1800">
                <a:solidFill>
                  <a:srgbClr val="0F0F0F"/>
                </a:solidFill>
              </a:defRPr>
            </a:pPr>
            <a:r>
              <a:t>Library Requirements:</a:t>
            </a:r>
          </a:p>
          <a:p>
            <a:pPr marL="342900" indent="-342900">
              <a:buAutoNum type="arabicPeriod" startAt="1"/>
              <a:defRPr b="1" sz="1800">
                <a:solidFill>
                  <a:srgbClr val="0F0F0F"/>
                </a:solidFill>
              </a:defRPr>
            </a:pPr>
            <a:r>
              <a:t>Data Processing and Analysis:- </a:t>
            </a:r>
          </a:p>
          <a:p>
            <a:pPr marL="0" indent="0">
              <a:buSzTx/>
              <a:buFont typeface="Wingdings 2"/>
              <a:buNone/>
              <a:defRPr b="1" sz="1800">
                <a:solidFill>
                  <a:srgbClr val="0F0F0F"/>
                </a:solidFill>
              </a:defRPr>
            </a:pPr>
            <a:r>
              <a:t>      Pandas: For data manipulation and analysis.- </a:t>
            </a:r>
          </a:p>
          <a:p>
            <a:pPr marL="0" indent="0">
              <a:buSzTx/>
              <a:buFont typeface="Wingdings 2"/>
              <a:buNone/>
              <a:defRPr b="1" sz="1800">
                <a:solidFill>
                  <a:srgbClr val="0F0F0F"/>
                </a:solidFill>
              </a:defRPr>
            </a:pPr>
            <a:r>
              <a:t>      NumPy: For numerical operations on data.</a:t>
            </a:r>
          </a:p>
          <a:p>
            <a:pPr marL="342900" indent="-342900">
              <a:buAutoNum type="arabicPeriod" startAt="2"/>
              <a:defRPr b="1" sz="1800">
                <a:solidFill>
                  <a:srgbClr val="0F0F0F"/>
                </a:solidFill>
              </a:defRPr>
            </a:pPr>
            <a:r>
              <a:t>Data Visualization:- </a:t>
            </a:r>
          </a:p>
          <a:p>
            <a:pPr marL="0" indent="0">
              <a:buSzTx/>
              <a:buFont typeface="Wingdings 2"/>
              <a:buNone/>
              <a:defRPr b="1" sz="1800">
                <a:solidFill>
                  <a:srgbClr val="0F0F0F"/>
                </a:solidFill>
              </a:defRPr>
            </a:pPr>
            <a:r>
              <a:t>      Matplotlib and Seaborn: For creating visualizations to understand data patterns.</a:t>
            </a:r>
          </a:p>
          <a:p>
            <a:pPr marL="0" indent="0">
              <a:buSzTx/>
              <a:buFont typeface="Wingdings 2"/>
              <a:buNone/>
              <a:defRPr b="1" sz="1800">
                <a:solidFill>
                  <a:srgbClr val="0F0F0F"/>
                </a:solidFill>
              </a:defRPr>
            </a:pPr>
            <a:r>
              <a:t>      Plotly or Bokeh: Interactive visualization libraries for more complex visualizations.edunet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Title 4"/>
          <p:cNvSpPr txBox="1"/>
          <p:nvPr>
            <p:ph type="title"/>
          </p:nvPr>
        </p:nvSpPr>
        <p:spPr>
          <a:xfrm>
            <a:off x="581192" y="702155"/>
            <a:ext cx="11029616" cy="530298"/>
          </a:xfrm>
          <a:prstGeom prst="rect">
            <a:avLst/>
          </a:prstGeom>
        </p:spPr>
        <p:txBody>
          <a:bodyPr/>
          <a:lstStyle>
            <a:lvl1pPr defTabSz="365760">
              <a:defRPr sz="3120">
                <a:solidFill>
                  <a:schemeClr val="accent1"/>
                </a:solidFill>
                <a:latin typeface="Arial"/>
                <a:ea typeface="Arial"/>
                <a:cs typeface="Arial"/>
                <a:sym typeface="Arial"/>
              </a:defRPr>
            </a:lvl1pPr>
          </a:lstStyle>
          <a:p>
            <a:pPr/>
            <a:r>
              <a:t>Algorithm &amp; Deployment</a:t>
            </a:r>
          </a:p>
        </p:txBody>
      </p:sp>
      <p:sp>
        <p:nvSpPr>
          <p:cNvPr id="146" name="Content Placeholder 1"/>
          <p:cNvSpPr txBox="1"/>
          <p:nvPr>
            <p:ph type="body" idx="1"/>
          </p:nvPr>
        </p:nvSpPr>
        <p:spPr>
          <a:xfrm>
            <a:off x="581191" y="1302025"/>
            <a:ext cx="11029617" cy="4673325"/>
          </a:xfrm>
          <a:prstGeom prst="rect">
            <a:avLst/>
          </a:prstGeom>
        </p:spPr>
        <p:txBody>
          <a:bodyPr/>
          <a:lstStyle/>
          <a:p>
            <a:pPr marL="0" indent="0" algn="ctr">
              <a:buSzTx/>
              <a:buFont typeface="Wingdings 2"/>
              <a:buNone/>
            </a:pPr>
            <a:r>
              <a:t>Algorithm Selection</a:t>
            </a:r>
          </a:p>
          <a:p>
            <a:pPr marL="305434" indent="-305434"/>
            <a:r>
              <a:t>Data Exploration:</a:t>
            </a:r>
          </a:p>
          <a:p>
            <a:pPr marL="0" indent="0">
              <a:buSzTx/>
              <a:buFont typeface="Wingdings 2"/>
              <a:buNone/>
            </a:pPr>
            <a:r>
              <a:t>• Explore the hotel_booking dataset's structure, features, and target variable(s).</a:t>
            </a:r>
          </a:p>
          <a:p>
            <a:pPr marL="0" indent="0">
              <a:buSzTx/>
              <a:buFont typeface="Wingdings 2"/>
              <a:buNone/>
            </a:pPr>
            <a:r>
              <a:t>• Identify potential patterns, correlations, and outliers.</a:t>
            </a:r>
          </a:p>
          <a:p>
            <a:pPr marL="305434" indent="-305434"/>
            <a:r>
              <a:t>Problem Formulation:</a:t>
            </a:r>
          </a:p>
          <a:p>
            <a:pPr marL="0" indent="0">
              <a:buSzTx/>
              <a:buFont typeface="Wingdings 2"/>
              <a:buNone/>
            </a:pPr>
            <a:r>
              <a:t>• Define the problem: Predict optimal booking times, ideal length of stay, and likelihood of special requests based on historical data</a:t>
            </a:r>
          </a:p>
          <a:p>
            <a:pPr marL="305434" indent="-305434"/>
            <a:r>
              <a:t>.Algorithm Selection:</a:t>
            </a:r>
          </a:p>
          <a:p>
            <a:pPr marL="0" indent="0">
              <a:buSzTx/>
              <a:buFont typeface="Wingdings 2"/>
              <a:buNone/>
            </a:pPr>
            <a:r>
              <a:t> Regression tasks (e.g, predicting daily rates):• Consider linear regression, decision trees, or ensemble methods (XGBoost, LightGBM).• Classification tasks (e.g, predicting special requesth):• Consider logistic regression, decision trees, or random forests.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Title 4"/>
          <p:cNvSpPr txBox="1"/>
          <p:nvPr>
            <p:ph type="title"/>
          </p:nvPr>
        </p:nvSpPr>
        <p:spPr>
          <a:xfrm>
            <a:off x="581192" y="702155"/>
            <a:ext cx="11029616" cy="530298"/>
          </a:xfrm>
          <a:prstGeom prst="rect">
            <a:avLst/>
          </a:prstGeom>
        </p:spPr>
        <p:txBody>
          <a:bodyPr/>
          <a:lstStyle>
            <a:lvl1pPr defTabSz="365760">
              <a:defRPr sz="3120">
                <a:solidFill>
                  <a:schemeClr val="accent1"/>
                </a:solidFill>
                <a:latin typeface="Arial"/>
                <a:ea typeface="Arial"/>
                <a:cs typeface="Arial"/>
                <a:sym typeface="Arial"/>
              </a:defRPr>
            </a:lvl1pPr>
          </a:lstStyle>
          <a:p>
            <a:pPr/>
            <a:r>
              <a:t>Algorithm &amp; Deployment</a:t>
            </a:r>
          </a:p>
        </p:txBody>
      </p:sp>
      <p:sp>
        <p:nvSpPr>
          <p:cNvPr id="149" name="Content Placeholder 1"/>
          <p:cNvSpPr txBox="1"/>
          <p:nvPr>
            <p:ph type="body" idx="1"/>
          </p:nvPr>
        </p:nvSpPr>
        <p:spPr>
          <a:xfrm>
            <a:off x="581191" y="1302025"/>
            <a:ext cx="11029617" cy="4673325"/>
          </a:xfrm>
          <a:prstGeom prst="rect">
            <a:avLst/>
          </a:prstGeom>
        </p:spPr>
        <p:txBody>
          <a:bodyPr/>
          <a:lstStyle/>
          <a:p>
            <a:pPr marL="0" indent="0" algn="ctr">
              <a:buSzTx/>
              <a:buFont typeface="Wingdings 2"/>
              <a:buNone/>
            </a:pPr>
            <a:r>
              <a:t>Data Input:</a:t>
            </a:r>
          </a:p>
          <a:p>
            <a:pPr marL="0" indent="0">
              <a:buSzTx/>
              <a:buFont typeface="Wingdings 2"/>
              <a:buNone/>
            </a:pPr>
            <a:r>
              <a:t>Data Collection:</a:t>
            </a:r>
          </a:p>
          <a:p>
            <a:pPr marL="0" indent="0">
              <a:buSzTx/>
              <a:buFont typeface="Wingdings 2"/>
              <a:buNone/>
            </a:pPr>
            <a:r>
              <a:t>• Gather historical hotel booking data, including information on booking dates, length of stay, special requests, guest profiles, and relevant hotel details.</a:t>
            </a:r>
          </a:p>
          <a:p>
            <a:pPr marL="0" indent="0">
              <a:buSzTx/>
              <a:buFont typeface="Wingdings 2"/>
              <a:buNone/>
            </a:pPr>
            <a:r>
              <a:t>Data Cleaning:</a:t>
            </a:r>
          </a:p>
          <a:p>
            <a:pPr marL="0" indent="0">
              <a:buSzTx/>
              <a:buFont typeface="Wingdings 2"/>
              <a:buNone/>
            </a:pPr>
            <a:r>
              <a:t>• Handle missing values, outliers, and any inconsistencies in the dataset.</a:t>
            </a:r>
          </a:p>
          <a:p>
            <a:pPr marL="0" indent="0">
              <a:buSzTx/>
              <a:buFont typeface="Wingdings 2"/>
              <a:buNone/>
            </a:pPr>
            <a:r>
              <a:t>• Convert categorical variables into numerical representations through encoding techniques.</a:t>
            </a:r>
          </a:p>
          <a:p>
            <a:pPr marL="0" indent="0">
              <a:buSzTx/>
              <a:buFont typeface="Wingdings 2"/>
              <a:buNone/>
            </a:pPr>
            <a:r>
              <a:t>Feature Engineering:</a:t>
            </a:r>
          </a:p>
          <a:p>
            <a:pPr marL="0" indent="0">
              <a:buSzTx/>
              <a:buFont typeface="Wingdings 2"/>
              <a:buNone/>
            </a:pPr>
            <a:r>
              <a:t>• Create new features or modify existing ones based on domain knowledge.</a:t>
            </a:r>
          </a:p>
          <a:p>
            <a:pPr marL="0" indent="0">
              <a:buSzTx/>
              <a:buFont typeface="Wingdings 2"/>
              <a:buNone/>
            </a:pPr>
            <a:r>
              <a:t>• Extract meaningful information from date gariables, such as day-of-week or month.</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itle 4"/>
          <p:cNvSpPr txBox="1"/>
          <p:nvPr>
            <p:ph type="title"/>
          </p:nvPr>
        </p:nvSpPr>
        <p:spPr>
          <a:xfrm>
            <a:off x="581192" y="702155"/>
            <a:ext cx="11029616" cy="530298"/>
          </a:xfrm>
          <a:prstGeom prst="rect">
            <a:avLst/>
          </a:prstGeom>
        </p:spPr>
        <p:txBody>
          <a:bodyPr/>
          <a:lstStyle>
            <a:lvl1pPr defTabSz="365760">
              <a:defRPr sz="3120">
                <a:solidFill>
                  <a:schemeClr val="accent1"/>
                </a:solidFill>
                <a:latin typeface="Arial"/>
                <a:ea typeface="Arial"/>
                <a:cs typeface="Arial"/>
                <a:sym typeface="Arial"/>
              </a:defRPr>
            </a:lvl1pPr>
          </a:lstStyle>
          <a:p>
            <a:pPr/>
            <a:r>
              <a:t>Algorithm &amp; Deployment</a:t>
            </a:r>
          </a:p>
        </p:txBody>
      </p:sp>
      <p:sp>
        <p:nvSpPr>
          <p:cNvPr id="152" name="Content Placeholder 1"/>
          <p:cNvSpPr txBox="1"/>
          <p:nvPr>
            <p:ph type="body" idx="1"/>
          </p:nvPr>
        </p:nvSpPr>
        <p:spPr>
          <a:xfrm>
            <a:off x="581191" y="1302025"/>
            <a:ext cx="11029617" cy="4673325"/>
          </a:xfrm>
          <a:prstGeom prst="rect">
            <a:avLst/>
          </a:prstGeom>
        </p:spPr>
        <p:txBody>
          <a:bodyPr/>
          <a:lstStyle/>
          <a:p>
            <a:pPr marL="0" indent="0" algn="ctr">
              <a:lnSpc>
                <a:spcPct val="99000"/>
              </a:lnSpc>
              <a:buSzTx/>
              <a:buFont typeface="Wingdings 2"/>
              <a:buNone/>
            </a:pPr>
            <a:r>
              <a:t>Training Process:</a:t>
            </a:r>
          </a:p>
          <a:p>
            <a:pPr marL="0" indent="0">
              <a:lnSpc>
                <a:spcPct val="99000"/>
              </a:lnSpc>
              <a:buSzTx/>
              <a:buFont typeface="Wingdings 2"/>
              <a:buNone/>
            </a:pPr>
            <a:r>
              <a:t>Data Splitting:</a:t>
            </a:r>
          </a:p>
          <a:p>
            <a:pPr marL="0" indent="0">
              <a:lnSpc>
                <a:spcPct val="99000"/>
              </a:lnSpc>
              <a:buSzTx/>
              <a:buFont typeface="Wingdings 2"/>
              <a:buNone/>
            </a:pPr>
            <a:r>
              <a:t>• Divide the dataset into training and testing sets to evaluate the model's performance.</a:t>
            </a:r>
          </a:p>
          <a:p>
            <a:pPr marL="0" indent="0">
              <a:lnSpc>
                <a:spcPct val="99000"/>
              </a:lnSpc>
              <a:buSzTx/>
              <a:buFont typeface="Wingdings 2"/>
              <a:buNone/>
            </a:pPr>
            <a:r>
              <a:t>Feature Sealing:</a:t>
            </a:r>
          </a:p>
          <a:p>
            <a:pPr marL="0" indent="0">
              <a:lnSpc>
                <a:spcPct val="99000"/>
              </a:lnSpc>
              <a:buSzTx/>
              <a:buFont typeface="Wingdings 2"/>
              <a:buNone/>
            </a:pPr>
            <a:r>
              <a:t>• Standardize or normalize numerical features to ensure they have a consistent scale.</a:t>
            </a:r>
          </a:p>
          <a:p>
            <a:pPr marL="0" indent="0">
              <a:lnSpc>
                <a:spcPct val="99000"/>
              </a:lnSpc>
              <a:buSzTx/>
              <a:buFont typeface="Wingdings 2"/>
              <a:buNone/>
            </a:pPr>
            <a:r>
              <a:t>Model Training:</a:t>
            </a:r>
          </a:p>
          <a:p>
            <a:pPr marL="0" indent="0">
              <a:lnSpc>
                <a:spcPct val="99000"/>
              </a:lnSpc>
              <a:buSzTx/>
              <a:buFont typeface="Wingdings 2"/>
              <a:buNone/>
            </a:pPr>
            <a:r>
              <a:t>• Use the selected algorithm to train the model on the training dataset.</a:t>
            </a:r>
          </a:p>
          <a:p>
            <a:pPr marL="0" indent="0">
              <a:lnSpc>
                <a:spcPct val="99000"/>
              </a:lnSpc>
              <a:buSzTx/>
              <a:buFont typeface="Wingdings 2"/>
              <a:buNone/>
            </a:pPr>
            <a:r>
              <a:t>• Adjust hyperparameters to optimize model performance.</a:t>
            </a:r>
          </a:p>
          <a:p>
            <a:pPr marL="0" indent="0">
              <a:lnSpc>
                <a:spcPct val="99000"/>
              </a:lnSpc>
              <a:buSzTx/>
              <a:buFont typeface="Wingdings 2"/>
              <a:buNone/>
            </a:pPr>
            <a:r>
              <a:t>Model Evaluation:</a:t>
            </a:r>
          </a:p>
          <a:p>
            <a:pPr marL="0" indent="0">
              <a:lnSpc>
                <a:spcPct val="99000"/>
              </a:lnSpc>
              <a:buSzTx/>
              <a:buFont typeface="Wingdings 2"/>
              <a:buNone/>
            </a:pPr>
            <a:r>
              <a:t>• Evaluate the model on the testing dataset using appropriate metrics (e.g., Mean Squared Error for regression, accuracy, precision, recall for classification).</a:t>
            </a:r>
          </a:p>
          <a:p>
            <a:pPr marL="0" indent="0">
              <a:lnSpc>
                <a:spcPct val="99000"/>
              </a:lnSpc>
              <a:buSzTx/>
              <a:buFont typeface="Wingdings 2"/>
              <a:buNone/>
            </a:pPr>
            <a:r>
              <a:t>• Fine-tune the model if necessary..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Helvetica"/>
        <a:ea typeface="Helvetica"/>
        <a:cs typeface="Helvetica"/>
      </a:majorFont>
      <a:minorFont>
        <a:latin typeface="Calibri"/>
        <a:ea typeface="Calibri"/>
        <a:cs typeface="Calibri"/>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Helvetica"/>
        <a:ea typeface="Helvetica"/>
        <a:cs typeface="Helvetica"/>
      </a:majorFont>
      <a:minorFont>
        <a:latin typeface="Calibri"/>
        <a:ea typeface="Calibri"/>
        <a:cs typeface="Calibri"/>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