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EB Garamond SemiBold" panose="00000700000000000000" pitchFamily="2" charset="0"/>
      <p:regular r:id="rId18"/>
      <p:bold r:id="rId19"/>
      <p:italic r:id="rId20"/>
      <p:boldItalic r:id="rId21"/>
    </p:embeddedFont>
    <p:embeddedFont>
      <p:font typeface="Lora SemiBold" panose="020B0604020202020204" charset="0"/>
      <p:regular r:id="rId22"/>
      <p:bold r:id="rId23"/>
      <p:italic r:id="rId24"/>
      <p:boldItalic r:id="rId25"/>
    </p:embeddedFont>
    <p:embeddedFont>
      <p:font typeface="Old Standard TT" panose="020B0604020202020204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c174590a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c174590a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c174590a7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c174590a7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c174590a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c174590a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c174590a7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c174590a7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c174590a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c174590a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174590a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c174590a7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c174590a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c174590a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c174590a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c174590a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c174590a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c174590a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174590a7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174590a7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174590a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174590a7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174590a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174590a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174590a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174590a7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174590a7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c174590a7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197800" y="343125"/>
            <a:ext cx="47484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latin typeface="EB Garamond SemiBold"/>
                <a:ea typeface="EB Garamond SemiBold"/>
                <a:cs typeface="EB Garamond SemiBold"/>
                <a:sym typeface="EB Garamond SemiBold"/>
              </a:rPr>
              <a:t>CHASER BOT</a:t>
            </a:r>
            <a:endParaRPr sz="55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83625" y="1946725"/>
            <a:ext cx="650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19AIE213 - Robot Operating System and Robot Simulation</a:t>
            </a:r>
            <a:endParaRPr sz="28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70650" y="3383850"/>
            <a:ext cx="3931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PRESENTATION</a:t>
            </a:r>
            <a:endParaRPr sz="2200" b="1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14</a:t>
            </a:r>
            <a:endParaRPr sz="2200" b="1">
              <a:solidFill>
                <a:srgbClr val="EFEFE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Scripts: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20098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run a  script using rosrun the script has to be executable.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script is made executable by using the command:</a:t>
            </a:r>
            <a:endParaRPr/>
          </a:p>
          <a:p>
            <a:pPr marL="3200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chmod +x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275675" y="628275"/>
            <a:ext cx="8909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/>
              <a:t>CODE IMPLEMENTATION</a:t>
            </a:r>
            <a:endParaRPr sz="5300" b="1"/>
          </a:p>
        </p:txBody>
      </p:sp>
      <p:sp>
        <p:nvSpPr>
          <p:cNvPr id="128" name="Google Shape;128;p24"/>
          <p:cNvSpPr txBox="1"/>
          <p:nvPr/>
        </p:nvSpPr>
        <p:spPr>
          <a:xfrm>
            <a:off x="1004625" y="1390550"/>
            <a:ext cx="41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29" name="Google Shape;129;p24"/>
          <p:cNvCxnSpPr/>
          <p:nvPr/>
        </p:nvCxnSpPr>
        <p:spPr>
          <a:xfrm rot="10800000" flipH="1">
            <a:off x="844500" y="1645325"/>
            <a:ext cx="7738800" cy="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4"/>
          <p:cNvCxnSpPr/>
          <p:nvPr/>
        </p:nvCxnSpPr>
        <p:spPr>
          <a:xfrm rot="10800000" flipH="1">
            <a:off x="968275" y="3516350"/>
            <a:ext cx="77025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664975" y="526350"/>
            <a:ext cx="812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SIMULATION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997350" y="1368700"/>
            <a:ext cx="41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 rot="10800000" flipH="1">
            <a:off x="829950" y="1790900"/>
            <a:ext cx="7738800" cy="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5"/>
          <p:cNvCxnSpPr/>
          <p:nvPr/>
        </p:nvCxnSpPr>
        <p:spPr>
          <a:xfrm rot="10800000" flipH="1">
            <a:off x="910025" y="3181450"/>
            <a:ext cx="77025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to execute the simulation: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To open gazebo with the robot in it: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$ roslaunch my_robot world.launch</a:t>
            </a:r>
            <a:endParaRPr sz="16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Then,to start the ball_chaser nodes in another terminal so that the robot can start following the white ball: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$ roslaunch ball_chaser ball_chaser.launch</a:t>
            </a:r>
            <a:endParaRPr sz="16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80650" y="19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SIMULATION IN GAZEBO:</a:t>
            </a:r>
            <a:endParaRPr b="1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600" y="890300"/>
            <a:ext cx="4923653" cy="40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633375" y="1237650"/>
            <a:ext cx="48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217150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27600" y="861025"/>
            <a:ext cx="190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29700" y="1812750"/>
            <a:ext cx="78846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Old Standard TT"/>
                <a:ea typeface="Old Standard TT"/>
                <a:cs typeface="Old Standard TT"/>
                <a:sym typeface="Old Standard TT"/>
              </a:rPr>
              <a:t>TO DESIGN AND BUILD AN ROS SIMULATION OF A MOBILE ROBOT MODEL, THAT IS CAPABLE OF CHASING AND FOLLOWING WHITE COLOURED BALL.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3900" y="2727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057575" y="1232700"/>
            <a:ext cx="72099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Using Robotics Operating system (ROS) capability and gazebo platform To construct a basic ball tracking vehicle.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To hunt down the ball, this bot employed a camera to capture frames and do image processing using opencv The ball's characteristics, such as color, shape, and size, can be employed.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Goal was to create a rudimentary prototype for a bot that can detect and follow color.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47500" y="523700"/>
            <a:ext cx="561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Old Standard TT"/>
                <a:ea typeface="Old Standard TT"/>
                <a:cs typeface="Old Standard TT"/>
                <a:sym typeface="Old Standard TT"/>
              </a:rPr>
              <a:t>PACKAGE COMPONENTS: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182750" y="1162900"/>
            <a:ext cx="5125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Xacro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Worlds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Launch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CMakeList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Package.xml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Xacro: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Xacro (XML Macros) Xacro is an XML macro language. With xacro, you can construct shorter and more readable XML files by using macros that expand to larger XML expressions.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Launch: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298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Roslaunch is a tool for easily launching multiple ROS nodes locally   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Roslaunch takes in one or more XML configuration files (with the .launch extension)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Command:roslaunch package_name file.launch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Worlds: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In Gazebo, a world is defined as .world file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A world file contains a single description  in the SDF format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This enables to specify robots, sensors, lights, and any kind of objects, all in one place.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Our World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25" y="1238638"/>
            <a:ext cx="4403750" cy="360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Service: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493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 i="1">
                <a:latin typeface="Times New Roman"/>
                <a:ea typeface="Times New Roman"/>
                <a:cs typeface="Times New Roman"/>
                <a:sym typeface="Times New Roman"/>
              </a:rPr>
              <a:t>Service,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which is defined by a pair of message: one for the request and one for the reply.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One time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 Clients sends a service and server sends back the response.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(16:9)</PresentationFormat>
  <Paragraphs>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Lora SemiBold</vt:lpstr>
      <vt:lpstr>EB Garamond SemiBold</vt:lpstr>
      <vt:lpstr>Old Standard TT</vt:lpstr>
      <vt:lpstr>Times New Roman</vt:lpstr>
      <vt:lpstr>Arial</vt:lpstr>
      <vt:lpstr>Paperback</vt:lpstr>
      <vt:lpstr>PowerPoint Presentation</vt:lpstr>
      <vt:lpstr>PowerPoint Presentation</vt:lpstr>
      <vt:lpstr>PowerPoint Presentation</vt:lpstr>
      <vt:lpstr>PowerPoint Presentation</vt:lpstr>
      <vt:lpstr>Xacro:</vt:lpstr>
      <vt:lpstr> Launch:</vt:lpstr>
      <vt:lpstr>Worlds:</vt:lpstr>
      <vt:lpstr>                               Our World</vt:lpstr>
      <vt:lpstr>Service:</vt:lpstr>
      <vt:lpstr>Scripts:</vt:lpstr>
      <vt:lpstr>CODE IMPLEMENTATION</vt:lpstr>
      <vt:lpstr>PROJECT SIMULATION</vt:lpstr>
      <vt:lpstr>Commands to execute the simulation:</vt:lpstr>
      <vt:lpstr>SIMULATION IN GAZEBO: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AMEEN ASHADHULLAH</cp:lastModifiedBy>
  <cp:revision>2</cp:revision>
  <dcterms:modified xsi:type="dcterms:W3CDTF">2023-02-12T13:36:47Z</dcterms:modified>
</cp:coreProperties>
</file>