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2"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een Ur Rehman" userId="d5d36bc60122fa13" providerId="LiveId" clId="{F7D2E7BE-DF76-4C87-8F1D-42B0848D3EF9}"/>
    <pc:docChg chg="modSld">
      <pc:chgData name="Ameen Ur Rehman" userId="d5d36bc60122fa13" providerId="LiveId" clId="{F7D2E7BE-DF76-4C87-8F1D-42B0848D3EF9}" dt="2022-12-15T15:55:32.686" v="3" actId="207"/>
      <pc:docMkLst>
        <pc:docMk/>
      </pc:docMkLst>
      <pc:sldChg chg="modSp mod">
        <pc:chgData name="Ameen Ur Rehman" userId="d5d36bc60122fa13" providerId="LiveId" clId="{F7D2E7BE-DF76-4C87-8F1D-42B0848D3EF9}" dt="2022-12-15T15:55:32.686" v="3" actId="207"/>
        <pc:sldMkLst>
          <pc:docMk/>
          <pc:sldMk cId="1714352589" sldId="256"/>
        </pc:sldMkLst>
        <pc:spChg chg="mod">
          <ac:chgData name="Ameen Ur Rehman" userId="d5d36bc60122fa13" providerId="LiveId" clId="{F7D2E7BE-DF76-4C87-8F1D-42B0848D3EF9}" dt="2022-12-15T15:55:32.686" v="3" actId="207"/>
          <ac:spMkLst>
            <pc:docMk/>
            <pc:sldMk cId="1714352589" sldId="256"/>
            <ac:spMk id="4" creationId="{6E0BC87E-4D8C-5A6D-97AE-47D1E9461438}"/>
          </ac:spMkLst>
        </pc:spChg>
      </pc:sldChg>
    </pc:docChg>
  </pc:docChgLst>
  <pc:docChgLst>
    <pc:chgData name="Ameen Ur Rehman" userId="d5d36bc60122fa13" providerId="LiveId" clId="{C82D88EE-D5BC-4D5C-AC22-745835CDF207}"/>
    <pc:docChg chg="undo redo custSel addSld modSld">
      <pc:chgData name="Ameen Ur Rehman" userId="d5d36bc60122fa13" providerId="LiveId" clId="{C82D88EE-D5BC-4D5C-AC22-745835CDF207}" dt="2023-01-16T04:48:16.797" v="2267" actId="1076"/>
      <pc:docMkLst>
        <pc:docMk/>
      </pc:docMkLst>
      <pc:sldChg chg="modSp mod">
        <pc:chgData name="Ameen Ur Rehman" userId="d5d36bc60122fa13" providerId="LiveId" clId="{C82D88EE-D5BC-4D5C-AC22-745835CDF207}" dt="2023-01-16T04:40:12.284" v="2072" actId="207"/>
        <pc:sldMkLst>
          <pc:docMk/>
          <pc:sldMk cId="1714352589" sldId="256"/>
        </pc:sldMkLst>
        <pc:spChg chg="mod">
          <ac:chgData name="Ameen Ur Rehman" userId="d5d36bc60122fa13" providerId="LiveId" clId="{C82D88EE-D5BC-4D5C-AC22-745835CDF207}" dt="2023-01-16T04:40:12.284" v="2072" actId="207"/>
          <ac:spMkLst>
            <pc:docMk/>
            <pc:sldMk cId="1714352589" sldId="256"/>
            <ac:spMk id="3" creationId="{45E0331A-A46B-90E2-9CE8-4421B38323D1}"/>
          </ac:spMkLst>
        </pc:spChg>
        <pc:spChg chg="mod">
          <ac:chgData name="Ameen Ur Rehman" userId="d5d36bc60122fa13" providerId="LiveId" clId="{C82D88EE-D5BC-4D5C-AC22-745835CDF207}" dt="2023-01-16T04:36:53.483" v="2036" actId="207"/>
          <ac:spMkLst>
            <pc:docMk/>
            <pc:sldMk cId="1714352589" sldId="256"/>
            <ac:spMk id="4" creationId="{6E0BC87E-4D8C-5A6D-97AE-47D1E9461438}"/>
          </ac:spMkLst>
        </pc:spChg>
      </pc:sldChg>
      <pc:sldChg chg="addSp delSp modSp mod">
        <pc:chgData name="Ameen Ur Rehman" userId="d5d36bc60122fa13" providerId="LiveId" clId="{C82D88EE-D5BC-4D5C-AC22-745835CDF207}" dt="2023-01-16T04:48:16.797" v="2267" actId="1076"/>
        <pc:sldMkLst>
          <pc:docMk/>
          <pc:sldMk cId="375415733" sldId="258"/>
        </pc:sldMkLst>
        <pc:spChg chg="mod">
          <ac:chgData name="Ameen Ur Rehman" userId="d5d36bc60122fa13" providerId="LiveId" clId="{C82D88EE-D5BC-4D5C-AC22-745835CDF207}" dt="2023-01-16T04:39:23.549" v="2068" actId="403"/>
          <ac:spMkLst>
            <pc:docMk/>
            <pc:sldMk cId="375415733" sldId="258"/>
            <ac:spMk id="3" creationId="{7AD4DB01-5B47-84A5-9DE8-81C39F9466A1}"/>
          </ac:spMkLst>
        </pc:spChg>
        <pc:spChg chg="del mod">
          <ac:chgData name="Ameen Ur Rehman" userId="d5d36bc60122fa13" providerId="LiveId" clId="{C82D88EE-D5BC-4D5C-AC22-745835CDF207}" dt="2023-01-16T02:51:55.600" v="27" actId="478"/>
          <ac:spMkLst>
            <pc:docMk/>
            <pc:sldMk cId="375415733" sldId="258"/>
            <ac:spMk id="14" creationId="{54B44742-7838-9AB3-2BD1-888D20A141F9}"/>
          </ac:spMkLst>
        </pc:spChg>
        <pc:picChg chg="add mod">
          <ac:chgData name="Ameen Ur Rehman" userId="d5d36bc60122fa13" providerId="LiveId" clId="{C82D88EE-D5BC-4D5C-AC22-745835CDF207}" dt="2023-01-16T04:48:13.703" v="2266" actId="1076"/>
          <ac:picMkLst>
            <pc:docMk/>
            <pc:sldMk cId="375415733" sldId="258"/>
            <ac:picMk id="4" creationId="{3FA6F5A1-D6C2-8BE1-10C3-817069A21FFE}"/>
          </ac:picMkLst>
        </pc:picChg>
        <pc:picChg chg="add mod">
          <ac:chgData name="Ameen Ur Rehman" userId="d5d36bc60122fa13" providerId="LiveId" clId="{C82D88EE-D5BC-4D5C-AC22-745835CDF207}" dt="2023-01-16T04:48:16.797" v="2267" actId="1076"/>
          <ac:picMkLst>
            <pc:docMk/>
            <pc:sldMk cId="375415733" sldId="258"/>
            <ac:picMk id="8" creationId="{18DC2E97-2B8A-E54B-EC4A-8628486F9A7E}"/>
          </ac:picMkLst>
        </pc:picChg>
        <pc:picChg chg="add mod">
          <ac:chgData name="Ameen Ur Rehman" userId="d5d36bc60122fa13" providerId="LiveId" clId="{C82D88EE-D5BC-4D5C-AC22-745835CDF207}" dt="2023-01-16T03:35:11.999" v="1197" actId="1076"/>
          <ac:picMkLst>
            <pc:docMk/>
            <pc:sldMk cId="375415733" sldId="258"/>
            <ac:picMk id="10" creationId="{F29AEBBB-5AA0-A91C-E243-1C30E0C82B2C}"/>
          </ac:picMkLst>
        </pc:picChg>
        <pc:cxnChg chg="del">
          <ac:chgData name="Ameen Ur Rehman" userId="d5d36bc60122fa13" providerId="LiveId" clId="{C82D88EE-D5BC-4D5C-AC22-745835CDF207}" dt="2023-01-16T02:51:57.828" v="28" actId="478"/>
          <ac:cxnSpMkLst>
            <pc:docMk/>
            <pc:sldMk cId="375415733" sldId="258"/>
            <ac:cxnSpMk id="5" creationId="{6678F6BF-BBE0-6C2E-6398-37258E49705E}"/>
          </ac:cxnSpMkLst>
        </pc:cxnChg>
        <pc:cxnChg chg="del">
          <ac:chgData name="Ameen Ur Rehman" userId="d5d36bc60122fa13" providerId="LiveId" clId="{C82D88EE-D5BC-4D5C-AC22-745835CDF207}" dt="2023-01-16T02:52:00.431" v="29" actId="478"/>
          <ac:cxnSpMkLst>
            <pc:docMk/>
            <pc:sldMk cId="375415733" sldId="258"/>
            <ac:cxnSpMk id="6" creationId="{859052F7-DFB7-1749-FB7F-FE37846DD824}"/>
          </ac:cxnSpMkLst>
        </pc:cxnChg>
      </pc:sldChg>
      <pc:sldChg chg="addSp delSp modSp new mod">
        <pc:chgData name="Ameen Ur Rehman" userId="d5d36bc60122fa13" providerId="LiveId" clId="{C82D88EE-D5BC-4D5C-AC22-745835CDF207}" dt="2023-01-16T04:38:17.004" v="2058" actId="403"/>
        <pc:sldMkLst>
          <pc:docMk/>
          <pc:sldMk cId="4113140459" sldId="259"/>
        </pc:sldMkLst>
        <pc:spChg chg="add mod">
          <ac:chgData name="Ameen Ur Rehman" userId="d5d36bc60122fa13" providerId="LiveId" clId="{C82D88EE-D5BC-4D5C-AC22-745835CDF207}" dt="2023-01-16T04:38:17.004" v="2058" actId="403"/>
          <ac:spMkLst>
            <pc:docMk/>
            <pc:sldMk cId="4113140459" sldId="259"/>
            <ac:spMk id="2" creationId="{E2450032-E238-BF0D-5DE4-28021666438B}"/>
          </ac:spMkLst>
        </pc:spChg>
        <pc:picChg chg="add del mod">
          <ac:chgData name="Ameen Ur Rehman" userId="d5d36bc60122fa13" providerId="LiveId" clId="{C82D88EE-D5BC-4D5C-AC22-745835CDF207}" dt="2023-01-16T03:35:40.733" v="1200"/>
          <ac:picMkLst>
            <pc:docMk/>
            <pc:sldMk cId="4113140459" sldId="259"/>
            <ac:picMk id="4" creationId="{26BDE756-F823-14DC-6480-25782BF392E1}"/>
          </ac:picMkLst>
        </pc:picChg>
        <pc:picChg chg="add mod">
          <ac:chgData name="Ameen Ur Rehman" userId="d5d36bc60122fa13" providerId="LiveId" clId="{C82D88EE-D5BC-4D5C-AC22-745835CDF207}" dt="2023-01-16T03:39:33.178" v="1229" actId="14100"/>
          <ac:picMkLst>
            <pc:docMk/>
            <pc:sldMk cId="4113140459" sldId="259"/>
            <ac:picMk id="6" creationId="{10F07E75-2C3D-BAA4-90A0-44E8E039E6CE}"/>
          </ac:picMkLst>
        </pc:picChg>
        <pc:picChg chg="add mod">
          <ac:chgData name="Ameen Ur Rehman" userId="d5d36bc60122fa13" providerId="LiveId" clId="{C82D88EE-D5BC-4D5C-AC22-745835CDF207}" dt="2023-01-16T03:39:27.407" v="1228" actId="1076"/>
          <ac:picMkLst>
            <pc:docMk/>
            <pc:sldMk cId="4113140459" sldId="259"/>
            <ac:picMk id="8" creationId="{6F66917F-A049-D4D6-BC1E-2BB276663F20}"/>
          </ac:picMkLst>
        </pc:picChg>
      </pc:sldChg>
      <pc:sldChg chg="addSp modSp new mod">
        <pc:chgData name="Ameen Ur Rehman" userId="d5d36bc60122fa13" providerId="LiveId" clId="{C82D88EE-D5BC-4D5C-AC22-745835CDF207}" dt="2023-01-16T04:47:58.757" v="2265" actId="20577"/>
        <pc:sldMkLst>
          <pc:docMk/>
          <pc:sldMk cId="1328804212" sldId="260"/>
        </pc:sldMkLst>
        <pc:spChg chg="add mod">
          <ac:chgData name="Ameen Ur Rehman" userId="d5d36bc60122fa13" providerId="LiveId" clId="{C82D88EE-D5BC-4D5C-AC22-745835CDF207}" dt="2023-01-16T04:39:35.593" v="2069" actId="403"/>
          <ac:spMkLst>
            <pc:docMk/>
            <pc:sldMk cId="1328804212" sldId="260"/>
            <ac:spMk id="2" creationId="{332BC726-A38D-0811-DA85-FB1ADE572105}"/>
          </ac:spMkLst>
        </pc:spChg>
        <pc:spChg chg="add mod">
          <ac:chgData name="Ameen Ur Rehman" userId="d5d36bc60122fa13" providerId="LiveId" clId="{C82D88EE-D5BC-4D5C-AC22-745835CDF207}" dt="2023-01-16T04:47:58.757" v="2265" actId="20577"/>
          <ac:spMkLst>
            <pc:docMk/>
            <pc:sldMk cId="1328804212" sldId="260"/>
            <ac:spMk id="7" creationId="{75E4D866-1E21-2920-4453-4B9651FA4A9F}"/>
          </ac:spMkLst>
        </pc:spChg>
        <pc:picChg chg="add mod">
          <ac:chgData name="Ameen Ur Rehman" userId="d5d36bc60122fa13" providerId="LiveId" clId="{C82D88EE-D5BC-4D5C-AC22-745835CDF207}" dt="2023-01-16T04:30:09.113" v="1561" actId="14100"/>
          <ac:picMkLst>
            <pc:docMk/>
            <pc:sldMk cId="1328804212" sldId="260"/>
            <ac:picMk id="4" creationId="{08E76A70-4442-52BD-8715-0FDA5496BA56}"/>
          </ac:picMkLst>
        </pc:picChg>
        <pc:picChg chg="add mod">
          <ac:chgData name="Ameen Ur Rehman" userId="d5d36bc60122fa13" providerId="LiveId" clId="{C82D88EE-D5BC-4D5C-AC22-745835CDF207}" dt="2023-01-16T04:30:16.179" v="1562" actId="1076"/>
          <ac:picMkLst>
            <pc:docMk/>
            <pc:sldMk cId="1328804212" sldId="260"/>
            <ac:picMk id="6" creationId="{4A540318-3B83-16A1-0204-AD2AB31B5AB0}"/>
          </ac:picMkLst>
        </pc:picChg>
      </pc:sldChg>
      <pc:sldChg chg="addSp modSp new mod">
        <pc:chgData name="Ameen Ur Rehman" userId="d5d36bc60122fa13" providerId="LiveId" clId="{C82D88EE-D5BC-4D5C-AC22-745835CDF207}" dt="2023-01-16T04:46:08.694" v="2122" actId="1076"/>
        <pc:sldMkLst>
          <pc:docMk/>
          <pc:sldMk cId="584558886" sldId="261"/>
        </pc:sldMkLst>
        <pc:spChg chg="add mod">
          <ac:chgData name="Ameen Ur Rehman" userId="d5d36bc60122fa13" providerId="LiveId" clId="{C82D88EE-D5BC-4D5C-AC22-745835CDF207}" dt="2023-01-16T04:39:43.099" v="2070" actId="403"/>
          <ac:spMkLst>
            <pc:docMk/>
            <pc:sldMk cId="584558886" sldId="261"/>
            <ac:spMk id="2" creationId="{B0375CC2-90D9-6296-5E72-D64E7678A6A6}"/>
          </ac:spMkLst>
        </pc:spChg>
        <pc:picChg chg="add mod">
          <ac:chgData name="Ameen Ur Rehman" userId="d5d36bc60122fa13" providerId="LiveId" clId="{C82D88EE-D5BC-4D5C-AC22-745835CDF207}" dt="2023-01-16T04:46:04.284" v="2121" actId="1076"/>
          <ac:picMkLst>
            <pc:docMk/>
            <pc:sldMk cId="584558886" sldId="261"/>
            <ac:picMk id="4" creationId="{94847350-1FAA-C32F-68AF-E2B764798569}"/>
          </ac:picMkLst>
        </pc:picChg>
        <pc:picChg chg="add mod">
          <ac:chgData name="Ameen Ur Rehman" userId="d5d36bc60122fa13" providerId="LiveId" clId="{C82D88EE-D5BC-4D5C-AC22-745835CDF207}" dt="2023-01-16T04:46:08.694" v="2122" actId="1076"/>
          <ac:picMkLst>
            <pc:docMk/>
            <pc:sldMk cId="584558886" sldId="261"/>
            <ac:picMk id="6" creationId="{7801E6E6-EF89-90AD-EE1A-998FEE36F462}"/>
          </ac:picMkLst>
        </pc:picChg>
        <pc:picChg chg="add mod">
          <ac:chgData name="Ameen Ur Rehman" userId="d5d36bc60122fa13" providerId="LiveId" clId="{C82D88EE-D5BC-4D5C-AC22-745835CDF207}" dt="2023-01-16T04:45:57.904" v="2119" actId="1076"/>
          <ac:picMkLst>
            <pc:docMk/>
            <pc:sldMk cId="584558886" sldId="261"/>
            <ac:picMk id="8" creationId="{4086B536-D7F6-E340-BF71-B643B24D3F2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316057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48714520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37581021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3948882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5214135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160EA64-D806-43AC-9DF2-F8C432F32B4C}" type="datetimeFigureOut">
              <a:rPr lang="en-US" smtClean="0"/>
              <a:t>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8146999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160EA64-D806-43AC-9DF2-F8C432F32B4C}" type="datetimeFigureOut">
              <a:rPr lang="en-US" smtClean="0"/>
              <a:t>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72042065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4617599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372182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4126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096667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307971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2/20/2023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76840263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86492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2/20/2023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898951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449372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010943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160EA64-D806-43AC-9DF2-F8C432F32B4C}" type="datetimeFigureOut">
              <a:rPr lang="en-US" smtClean="0"/>
              <a:t>2/20/2023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979557793"/>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5E0331A-A46B-90E2-9CE8-4421B38323D1}"/>
              </a:ext>
            </a:extLst>
          </p:cNvPr>
          <p:cNvSpPr>
            <a:spLocks noGrp="1"/>
          </p:cNvSpPr>
          <p:nvPr>
            <p:ph type="subTitle" idx="1"/>
          </p:nvPr>
        </p:nvSpPr>
        <p:spPr>
          <a:xfrm>
            <a:off x="3023998" y="292255"/>
            <a:ext cx="5912184" cy="1239894"/>
          </a:xfrm>
        </p:spPr>
        <p:txBody>
          <a:bodyPr>
            <a:normAutofit/>
          </a:bodyPr>
          <a:lstStyle/>
          <a:p>
            <a:r>
              <a:rPr lang="en-US" sz="7200" dirty="0">
                <a:solidFill>
                  <a:srgbClr val="FFC000"/>
                </a:solidFill>
                <a:latin typeface="Bahnschrift SemiBold Condensed" panose="020B0502040204020203" pitchFamily="34" charset="0"/>
              </a:rPr>
              <a:t>Machine</a:t>
            </a:r>
            <a:r>
              <a:rPr lang="en-US" sz="7200" dirty="0">
                <a:solidFill>
                  <a:schemeClr val="tx1"/>
                </a:solidFill>
                <a:latin typeface="Bahnschrift SemiBold Condensed" panose="020B0502040204020203" pitchFamily="34" charset="0"/>
              </a:rPr>
              <a:t> </a:t>
            </a:r>
            <a:r>
              <a:rPr lang="en-US" sz="7200" dirty="0">
                <a:solidFill>
                  <a:srgbClr val="00B050"/>
                </a:solidFill>
                <a:latin typeface="Bahnschrift SemiBold Condensed" panose="020B0502040204020203" pitchFamily="34" charset="0"/>
              </a:rPr>
              <a:t>Learning</a:t>
            </a:r>
            <a:r>
              <a:rPr lang="en-US" sz="7200" dirty="0">
                <a:solidFill>
                  <a:schemeClr val="tx1"/>
                </a:solidFill>
                <a:latin typeface="Bahnschrift SemiBold Condensed" panose="020B0502040204020203" pitchFamily="34" charset="0"/>
              </a:rPr>
              <a:t> </a:t>
            </a:r>
          </a:p>
        </p:txBody>
      </p:sp>
      <p:sp>
        <p:nvSpPr>
          <p:cNvPr id="4" name="TextBox 3">
            <a:extLst>
              <a:ext uri="{FF2B5EF4-FFF2-40B4-BE49-F238E27FC236}">
                <a16:creationId xmlns:a16="http://schemas.microsoft.com/office/drawing/2014/main" id="{6E0BC87E-4D8C-5A6D-97AE-47D1E9461438}"/>
              </a:ext>
            </a:extLst>
          </p:cNvPr>
          <p:cNvSpPr txBox="1"/>
          <p:nvPr/>
        </p:nvSpPr>
        <p:spPr>
          <a:xfrm>
            <a:off x="521594" y="1548987"/>
            <a:ext cx="11148812" cy="5016758"/>
          </a:xfrm>
          <a:prstGeom prst="rect">
            <a:avLst/>
          </a:prstGeom>
          <a:noFill/>
        </p:spPr>
        <p:txBody>
          <a:bodyPr wrap="square" rtlCol="0">
            <a:spAutoFit/>
          </a:bodyPr>
          <a:lstStyle/>
          <a:p>
            <a:r>
              <a:rPr lang="en-US" sz="3600" b="1" i="0" u="none" strike="noStrike" dirty="0">
                <a:effectLst/>
                <a:latin typeface="Bahnschrift Condensed" panose="020B0502040204020203" pitchFamily="34" charset="0"/>
                <a:cs typeface="Arial" panose="020B0604020202020204" pitchFamily="34" charset="0"/>
              </a:rPr>
              <a:t>Machine Learning is made up of the words Machine and Learning. So</a:t>
            </a:r>
          </a:p>
          <a:p>
            <a:r>
              <a:rPr lang="en-US" sz="3600" b="1" dirty="0">
                <a:solidFill>
                  <a:srgbClr val="FFC000"/>
                </a:solidFill>
                <a:latin typeface="Bahnschrift Condensed" panose="020B0502040204020203" pitchFamily="34" charset="0"/>
                <a:cs typeface="Arial" panose="020B0604020202020204" pitchFamily="34" charset="0"/>
              </a:rPr>
              <a:t>W</a:t>
            </a:r>
            <a:r>
              <a:rPr lang="en-US" sz="3600" b="1" i="0" u="none" strike="noStrike" dirty="0">
                <a:solidFill>
                  <a:srgbClr val="FFC000"/>
                </a:solidFill>
                <a:effectLst/>
                <a:latin typeface="Bahnschrift Condensed" panose="020B0502040204020203" pitchFamily="34" charset="0"/>
                <a:cs typeface="Arial" panose="020B0604020202020204" pitchFamily="34" charset="0"/>
              </a:rPr>
              <a:t>hat is Machine? </a:t>
            </a:r>
            <a:r>
              <a:rPr lang="en-US" sz="3600" b="1" i="0" u="none" strike="noStrike" dirty="0">
                <a:effectLst/>
                <a:latin typeface="Bahnschrift Condensed" panose="020B0502040204020203" pitchFamily="34" charset="0"/>
                <a:cs typeface="Arial" panose="020B0604020202020204" pitchFamily="34" charset="0"/>
              </a:rPr>
              <a:t>A machine is a thing that is created by humans to make work easier. Now, </a:t>
            </a:r>
            <a:r>
              <a:rPr lang="en-US" sz="3600" b="1" i="0" u="none" strike="noStrike" dirty="0">
                <a:solidFill>
                  <a:srgbClr val="92D050"/>
                </a:solidFill>
                <a:effectLst/>
                <a:latin typeface="Bahnschrift Condensed" panose="020B0502040204020203" pitchFamily="34" charset="0"/>
                <a:cs typeface="Arial" panose="020B0604020202020204" pitchFamily="34" charset="0"/>
              </a:rPr>
              <a:t>What is learning? </a:t>
            </a:r>
            <a:r>
              <a:rPr lang="en-US" sz="3600" b="1" i="0" u="none" strike="noStrike" dirty="0">
                <a:effectLst/>
                <a:latin typeface="Bahnschrift Condensed" panose="020B0502040204020203" pitchFamily="34" charset="0"/>
                <a:cs typeface="Arial" panose="020B0604020202020204" pitchFamily="34" charset="0"/>
              </a:rPr>
              <a:t>When we say learning, we mean like something like "gaining knowledge by studying, experiencing, or being taught.“</a:t>
            </a:r>
          </a:p>
          <a:p>
            <a:endParaRPr lang="en-US" sz="3600" b="1" dirty="0">
              <a:effectLst/>
              <a:latin typeface="Bahnschrift Condensed" panose="020B0502040204020203" pitchFamily="34" charset="0"/>
              <a:cs typeface="Arial" panose="020B0604020202020204" pitchFamily="34" charset="0"/>
            </a:endParaRPr>
          </a:p>
          <a:p>
            <a:r>
              <a:rPr lang="en-US" sz="3600" b="1" i="0" u="none" strike="noStrike" dirty="0">
                <a:effectLst/>
                <a:latin typeface="Bahnschrift Condensed" panose="020B0502040204020203" pitchFamily="34" charset="0"/>
                <a:cs typeface="Arial" panose="020B0604020202020204" pitchFamily="34" charset="0"/>
              </a:rPr>
              <a:t>Sharpening our focus a bit, we can think of machine learning as using algorithms for acquiring structural descriptions from data examples.</a:t>
            </a:r>
            <a:endParaRPr lang="en-US" sz="3600" b="1" dirty="0">
              <a:effectLst/>
              <a:latin typeface="Bahnschrift Condensed" panose="020B0502040204020203" pitchFamily="34" charset="0"/>
              <a:cs typeface="Arial" panose="020B0604020202020204" pitchFamily="34" charset="0"/>
            </a:endParaRPr>
          </a:p>
          <a:p>
            <a:endParaRPr lang="en-US" sz="3200" dirty="0"/>
          </a:p>
        </p:txBody>
      </p:sp>
    </p:spTree>
    <p:extLst>
      <p:ext uri="{BB962C8B-B14F-4D97-AF65-F5344CB8AC3E}">
        <p14:creationId xmlns:p14="http://schemas.microsoft.com/office/powerpoint/2010/main" val="1714352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AD4DB01-5B47-84A5-9DE8-81C39F9466A1}"/>
              </a:ext>
            </a:extLst>
          </p:cNvPr>
          <p:cNvSpPr>
            <a:spLocks noGrp="1"/>
          </p:cNvSpPr>
          <p:nvPr>
            <p:ph type="subTitle" idx="1"/>
          </p:nvPr>
        </p:nvSpPr>
        <p:spPr>
          <a:xfrm>
            <a:off x="538766" y="364409"/>
            <a:ext cx="11114468" cy="5731615"/>
          </a:xfrm>
        </p:spPr>
        <p:txBody>
          <a:bodyPr>
            <a:normAutofit/>
          </a:bodyPr>
          <a:lstStyle/>
          <a:p>
            <a:pPr algn="l"/>
            <a:r>
              <a:rPr lang="en-US" sz="3200" b="1" dirty="0">
                <a:effectLst/>
                <a:latin typeface="Bahnschrift Condensed" panose="020B0502040204020203" pitchFamily="34" charset="0"/>
              </a:rPr>
              <a:t>Machine Learning Involves showing a large volume of data to the machine so that it can learn and make predictions, find patterns, or classify data.</a:t>
            </a:r>
          </a:p>
          <a:p>
            <a:pPr algn="l"/>
            <a:r>
              <a:rPr lang="en-US" sz="3200" b="1" dirty="0">
                <a:effectLst/>
                <a:latin typeface="Bahnschrift Condensed" panose="020B0502040204020203" pitchFamily="34" charset="0"/>
              </a:rPr>
              <a:t>Applications of Machine Learning</a:t>
            </a:r>
          </a:p>
          <a:p>
            <a:pPr marL="571500" indent="-571500" algn="l">
              <a:buFont typeface="Arial" panose="020B0604020202020204" pitchFamily="34" charset="0"/>
              <a:buChar char="•"/>
            </a:pPr>
            <a:r>
              <a:rPr lang="en-US" sz="3200" b="1" dirty="0">
                <a:solidFill>
                  <a:srgbClr val="FFFF00"/>
                </a:solidFill>
                <a:latin typeface="Bahnschrift Condensed" panose="020B0502040204020203" pitchFamily="34" charset="0"/>
              </a:rPr>
              <a:t>Social Media Features</a:t>
            </a:r>
            <a:r>
              <a:rPr lang="en-US" sz="2800" b="1" dirty="0">
                <a:latin typeface="Bahnschrift Condensed" panose="020B0502040204020203" pitchFamily="34" charset="0"/>
              </a:rPr>
              <a:t>: Friend’s suggestions and Recommending Content.</a:t>
            </a:r>
          </a:p>
          <a:p>
            <a:pPr marL="571500" indent="-571500" algn="l">
              <a:buFont typeface="Arial" panose="020B0604020202020204" pitchFamily="34" charset="0"/>
              <a:buChar char="•"/>
            </a:pPr>
            <a:endParaRPr lang="en-US" sz="3200" b="1" dirty="0">
              <a:latin typeface="Bahnschrift Condensed" panose="020B0502040204020203" pitchFamily="34" charset="0"/>
            </a:endParaRPr>
          </a:p>
          <a:p>
            <a:pPr marL="571500" indent="-571500" algn="l">
              <a:buFont typeface="Arial" panose="020B0604020202020204" pitchFamily="34" charset="0"/>
              <a:buChar char="•"/>
            </a:pPr>
            <a:endParaRPr lang="en-US" sz="3200" b="1" dirty="0">
              <a:latin typeface="Bahnschrift Condensed" panose="020B0502040204020203" pitchFamily="34" charset="0"/>
            </a:endParaRPr>
          </a:p>
          <a:p>
            <a:pPr marL="571500" indent="-571500" algn="l">
              <a:buFont typeface="Arial" panose="020B0604020202020204" pitchFamily="34" charset="0"/>
              <a:buChar char="•"/>
            </a:pPr>
            <a:endParaRPr lang="en-US" sz="3200" b="1" dirty="0">
              <a:latin typeface="Bahnschrift Condensed" panose="020B0502040204020203" pitchFamily="34" charset="0"/>
            </a:endParaRPr>
          </a:p>
          <a:p>
            <a:pPr marL="571500" indent="-571500" algn="l">
              <a:buFont typeface="Arial" panose="020B0604020202020204" pitchFamily="34" charset="0"/>
              <a:buChar char="•"/>
            </a:pPr>
            <a:endParaRPr lang="en-US" sz="3200" b="1" dirty="0">
              <a:latin typeface="Bahnschrift Condensed" panose="020B0502040204020203" pitchFamily="34" charset="0"/>
            </a:endParaRPr>
          </a:p>
          <a:p>
            <a:pPr marL="571500" indent="-571500" algn="l">
              <a:buFont typeface="Arial" panose="020B0604020202020204" pitchFamily="34" charset="0"/>
              <a:buChar char="•"/>
            </a:pPr>
            <a:endParaRPr lang="en-US" sz="3200" b="1" dirty="0">
              <a:latin typeface="Bahnschrift Condensed" panose="020B0502040204020203" pitchFamily="34" charset="0"/>
            </a:endParaRPr>
          </a:p>
          <a:p>
            <a:pPr marL="571500" indent="-571500" algn="l">
              <a:buFont typeface="Arial" panose="020B0604020202020204" pitchFamily="34" charset="0"/>
              <a:buChar char="•"/>
            </a:pPr>
            <a:endParaRPr lang="en-US" sz="3200" b="1" dirty="0">
              <a:latin typeface="Bahnschrift Condensed" panose="020B0502040204020203" pitchFamily="34" charset="0"/>
            </a:endParaRPr>
          </a:p>
          <a:p>
            <a:pPr marL="457200" indent="-457200" algn="l">
              <a:buFont typeface="Arial" panose="020B0604020202020204" pitchFamily="34" charset="0"/>
              <a:buChar char="•"/>
            </a:pPr>
            <a:endParaRPr lang="en-US" sz="3200" dirty="0"/>
          </a:p>
        </p:txBody>
      </p:sp>
      <p:pic>
        <p:nvPicPr>
          <p:cNvPr id="4" name="Picture 3">
            <a:extLst>
              <a:ext uri="{FF2B5EF4-FFF2-40B4-BE49-F238E27FC236}">
                <a16:creationId xmlns:a16="http://schemas.microsoft.com/office/drawing/2014/main" id="{3FA6F5A1-D6C2-8BE1-10C3-817069A21FFE}"/>
              </a:ext>
            </a:extLst>
          </p:cNvPr>
          <p:cNvPicPr>
            <a:picLocks noChangeAspect="1"/>
          </p:cNvPicPr>
          <p:nvPr/>
        </p:nvPicPr>
        <p:blipFill>
          <a:blip r:embed="rId2"/>
          <a:stretch>
            <a:fillRect/>
          </a:stretch>
        </p:blipFill>
        <p:spPr>
          <a:xfrm>
            <a:off x="538766" y="2904613"/>
            <a:ext cx="3290884" cy="3722814"/>
          </a:xfrm>
          <a:prstGeom prst="rect">
            <a:avLst/>
          </a:prstGeom>
        </p:spPr>
      </p:pic>
      <p:pic>
        <p:nvPicPr>
          <p:cNvPr id="8" name="Picture 7">
            <a:extLst>
              <a:ext uri="{FF2B5EF4-FFF2-40B4-BE49-F238E27FC236}">
                <a16:creationId xmlns:a16="http://schemas.microsoft.com/office/drawing/2014/main" id="{18DC2E97-2B8A-E54B-EC4A-8628486F9A7E}"/>
              </a:ext>
            </a:extLst>
          </p:cNvPr>
          <p:cNvPicPr>
            <a:picLocks noChangeAspect="1"/>
          </p:cNvPicPr>
          <p:nvPr/>
        </p:nvPicPr>
        <p:blipFill>
          <a:blip r:embed="rId3"/>
          <a:stretch>
            <a:fillRect/>
          </a:stretch>
        </p:blipFill>
        <p:spPr>
          <a:xfrm>
            <a:off x="4023525" y="2904614"/>
            <a:ext cx="3471186" cy="3722813"/>
          </a:xfrm>
          <a:prstGeom prst="rect">
            <a:avLst/>
          </a:prstGeom>
        </p:spPr>
      </p:pic>
      <p:pic>
        <p:nvPicPr>
          <p:cNvPr id="10" name="Picture 9">
            <a:extLst>
              <a:ext uri="{FF2B5EF4-FFF2-40B4-BE49-F238E27FC236}">
                <a16:creationId xmlns:a16="http://schemas.microsoft.com/office/drawing/2014/main" id="{F29AEBBB-5AA0-A91C-E243-1C30E0C82B2C}"/>
              </a:ext>
            </a:extLst>
          </p:cNvPr>
          <p:cNvPicPr>
            <a:picLocks noChangeAspect="1"/>
          </p:cNvPicPr>
          <p:nvPr/>
        </p:nvPicPr>
        <p:blipFill>
          <a:blip r:embed="rId4"/>
          <a:stretch>
            <a:fillRect/>
          </a:stretch>
        </p:blipFill>
        <p:spPr>
          <a:xfrm>
            <a:off x="7725713" y="2904614"/>
            <a:ext cx="4002317" cy="3722813"/>
          </a:xfrm>
          <a:prstGeom prst="rect">
            <a:avLst/>
          </a:prstGeom>
        </p:spPr>
      </p:pic>
    </p:spTree>
    <p:extLst>
      <p:ext uri="{BB962C8B-B14F-4D97-AF65-F5344CB8AC3E}">
        <p14:creationId xmlns:p14="http://schemas.microsoft.com/office/powerpoint/2010/main" val="375415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450032-E238-BF0D-5DE4-28021666438B}"/>
              </a:ext>
            </a:extLst>
          </p:cNvPr>
          <p:cNvSpPr txBox="1"/>
          <p:nvPr/>
        </p:nvSpPr>
        <p:spPr>
          <a:xfrm>
            <a:off x="867177" y="537093"/>
            <a:ext cx="10457645" cy="7355860"/>
          </a:xfrm>
          <a:prstGeom prst="rect">
            <a:avLst/>
          </a:prstGeom>
          <a:noFill/>
        </p:spPr>
        <p:txBody>
          <a:bodyPr wrap="square" rtlCol="0">
            <a:spAutoFit/>
          </a:bodyPr>
          <a:lstStyle/>
          <a:p>
            <a:r>
              <a:rPr lang="en-US" sz="3200" b="1" dirty="0">
                <a:solidFill>
                  <a:srgbClr val="FFFF00"/>
                </a:solidFill>
                <a:latin typeface="Bahnschrift Condensed" panose="020B0502040204020203" pitchFamily="34" charset="0"/>
              </a:rPr>
              <a:t>Virtual assistants</a:t>
            </a:r>
            <a:r>
              <a:rPr lang="en-US" sz="3200" b="1" dirty="0">
                <a:latin typeface="Bahnschrift Condensed" panose="020B0502040204020203" pitchFamily="34" charset="0"/>
              </a:rPr>
              <a:t>: </a:t>
            </a:r>
            <a:r>
              <a:rPr lang="en-US" sz="2800" b="1" dirty="0">
                <a:latin typeface="Bahnschrift Condensed" panose="020B0502040204020203" pitchFamily="34" charset="0"/>
              </a:rPr>
              <a:t>Apple's Siri, Amazon's Alexa, and Google</a:t>
            </a:r>
          </a:p>
          <a:p>
            <a:endParaRPr lang="en-US" sz="3200" b="1" dirty="0">
              <a:latin typeface="Bahnschrift Condensed" panose="020B0502040204020203" pitchFamily="34" charset="0"/>
            </a:endParaRPr>
          </a:p>
          <a:p>
            <a:endParaRPr lang="en-US" sz="3200" b="1" dirty="0">
              <a:latin typeface="Bahnschrift Condensed" panose="020B0502040204020203" pitchFamily="34" charset="0"/>
            </a:endParaRPr>
          </a:p>
          <a:p>
            <a:endParaRPr lang="en-US" sz="3200" b="1" dirty="0">
              <a:latin typeface="Bahnschrift Condensed" panose="020B0502040204020203" pitchFamily="34" charset="0"/>
            </a:endParaRPr>
          </a:p>
          <a:p>
            <a:endParaRPr lang="en-US" sz="3200" b="1" dirty="0">
              <a:latin typeface="Bahnschrift Condensed" panose="020B0502040204020203" pitchFamily="34" charset="0"/>
            </a:endParaRPr>
          </a:p>
          <a:p>
            <a:endParaRPr lang="en-US" sz="2400" b="1" dirty="0"/>
          </a:p>
          <a:p>
            <a:endParaRPr lang="en-US" sz="2400" b="1" dirty="0"/>
          </a:p>
          <a:p>
            <a:endParaRPr lang="en-US" sz="2400" b="1" dirty="0"/>
          </a:p>
          <a:p>
            <a:endParaRPr lang="en-US" sz="3200" b="1" dirty="0">
              <a:latin typeface="Bahnschrift Condensed" panose="020B0502040204020203" pitchFamily="34" charset="0"/>
            </a:endParaRPr>
          </a:p>
          <a:p>
            <a:r>
              <a:rPr lang="en-US" sz="2800" b="1" dirty="0">
                <a:latin typeface="Bahnschrift Condensed" panose="020B0502040204020203" pitchFamily="34" charset="0"/>
              </a:rPr>
              <a:t>They Collect Information and refine it each time</a:t>
            </a:r>
          </a:p>
          <a:p>
            <a:r>
              <a:rPr lang="en-US" sz="2800" b="1" dirty="0">
                <a:latin typeface="Bahnschrift Condensed" panose="020B0502040204020203" pitchFamily="34" charset="0"/>
              </a:rPr>
              <a:t>You interact with them.</a:t>
            </a:r>
          </a:p>
          <a:p>
            <a:endParaRPr lang="en-US" sz="2400" b="1" dirty="0"/>
          </a:p>
          <a:p>
            <a:endParaRPr lang="en-US" sz="2400" b="1" dirty="0"/>
          </a:p>
          <a:p>
            <a:endParaRPr lang="en-US" sz="2400" b="1" dirty="0"/>
          </a:p>
          <a:p>
            <a:endParaRPr lang="en-US" sz="2400" b="1" dirty="0"/>
          </a:p>
          <a:p>
            <a:endParaRPr lang="en-US" sz="2400" b="1" dirty="0"/>
          </a:p>
          <a:p>
            <a:endParaRPr lang="en-US" sz="2400" b="1" dirty="0"/>
          </a:p>
        </p:txBody>
      </p:sp>
      <p:pic>
        <p:nvPicPr>
          <p:cNvPr id="6" name="Picture 5">
            <a:extLst>
              <a:ext uri="{FF2B5EF4-FFF2-40B4-BE49-F238E27FC236}">
                <a16:creationId xmlns:a16="http://schemas.microsoft.com/office/drawing/2014/main" id="{10F07E75-2C3D-BAA4-90A0-44E8E039E6CE}"/>
              </a:ext>
            </a:extLst>
          </p:cNvPr>
          <p:cNvPicPr>
            <a:picLocks noChangeAspect="1"/>
          </p:cNvPicPr>
          <p:nvPr/>
        </p:nvPicPr>
        <p:blipFill>
          <a:blip r:embed="rId2"/>
          <a:stretch>
            <a:fillRect/>
          </a:stretch>
        </p:blipFill>
        <p:spPr>
          <a:xfrm>
            <a:off x="867177" y="1285562"/>
            <a:ext cx="6383629" cy="2964466"/>
          </a:xfrm>
          <a:prstGeom prst="rect">
            <a:avLst/>
          </a:prstGeom>
        </p:spPr>
      </p:pic>
      <p:pic>
        <p:nvPicPr>
          <p:cNvPr id="8" name="Picture 7">
            <a:extLst>
              <a:ext uri="{FF2B5EF4-FFF2-40B4-BE49-F238E27FC236}">
                <a16:creationId xmlns:a16="http://schemas.microsoft.com/office/drawing/2014/main" id="{6F66917F-A049-D4D6-BC1E-2BB276663F20}"/>
              </a:ext>
            </a:extLst>
          </p:cNvPr>
          <p:cNvPicPr>
            <a:picLocks noChangeAspect="1"/>
          </p:cNvPicPr>
          <p:nvPr/>
        </p:nvPicPr>
        <p:blipFill>
          <a:blip r:embed="rId3"/>
          <a:stretch>
            <a:fillRect/>
          </a:stretch>
        </p:blipFill>
        <p:spPr>
          <a:xfrm>
            <a:off x="7602616" y="1249924"/>
            <a:ext cx="3855288" cy="4358152"/>
          </a:xfrm>
          <a:prstGeom prst="rect">
            <a:avLst/>
          </a:prstGeom>
        </p:spPr>
      </p:pic>
    </p:spTree>
    <p:extLst>
      <p:ext uri="{BB962C8B-B14F-4D97-AF65-F5344CB8AC3E}">
        <p14:creationId xmlns:p14="http://schemas.microsoft.com/office/powerpoint/2010/main" val="4113140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2BC726-A38D-0811-DA85-FB1ADE572105}"/>
              </a:ext>
            </a:extLst>
          </p:cNvPr>
          <p:cNvSpPr txBox="1"/>
          <p:nvPr/>
        </p:nvSpPr>
        <p:spPr>
          <a:xfrm>
            <a:off x="927278" y="592428"/>
            <a:ext cx="10612192" cy="1015663"/>
          </a:xfrm>
          <a:prstGeom prst="rect">
            <a:avLst/>
          </a:prstGeom>
          <a:noFill/>
        </p:spPr>
        <p:txBody>
          <a:bodyPr wrap="square" rtlCol="0">
            <a:spAutoFit/>
          </a:bodyPr>
          <a:lstStyle/>
          <a:p>
            <a:r>
              <a:rPr lang="en-US" sz="3200" b="1" dirty="0">
                <a:solidFill>
                  <a:srgbClr val="FFFF00"/>
                </a:solidFill>
                <a:latin typeface="Bahnschrift Condensed" panose="020B0502040204020203" pitchFamily="34" charset="0"/>
              </a:rPr>
              <a:t>Product Recommendation and web series recommendation</a:t>
            </a:r>
            <a:r>
              <a:rPr lang="en-US" sz="2800" b="1" dirty="0">
                <a:latin typeface="Bahnschrift Condensed" panose="020B0502040204020203" pitchFamily="34" charset="0"/>
              </a:rPr>
              <a:t>: On Amazon E-commerce Websites and Netflix type of websites based on user previous search data.</a:t>
            </a:r>
          </a:p>
        </p:txBody>
      </p:sp>
      <p:pic>
        <p:nvPicPr>
          <p:cNvPr id="4" name="Picture 3">
            <a:extLst>
              <a:ext uri="{FF2B5EF4-FFF2-40B4-BE49-F238E27FC236}">
                <a16:creationId xmlns:a16="http://schemas.microsoft.com/office/drawing/2014/main" id="{08E76A70-4442-52BD-8715-0FDA5496BA56}"/>
              </a:ext>
            </a:extLst>
          </p:cNvPr>
          <p:cNvPicPr>
            <a:picLocks noChangeAspect="1"/>
          </p:cNvPicPr>
          <p:nvPr/>
        </p:nvPicPr>
        <p:blipFill>
          <a:blip r:embed="rId2"/>
          <a:stretch>
            <a:fillRect/>
          </a:stretch>
        </p:blipFill>
        <p:spPr>
          <a:xfrm>
            <a:off x="410819" y="1865436"/>
            <a:ext cx="6534882" cy="4071538"/>
          </a:xfrm>
          <a:prstGeom prst="rect">
            <a:avLst/>
          </a:prstGeom>
        </p:spPr>
      </p:pic>
      <p:pic>
        <p:nvPicPr>
          <p:cNvPr id="6" name="Picture 5">
            <a:extLst>
              <a:ext uri="{FF2B5EF4-FFF2-40B4-BE49-F238E27FC236}">
                <a16:creationId xmlns:a16="http://schemas.microsoft.com/office/drawing/2014/main" id="{4A540318-3B83-16A1-0204-AD2AB31B5AB0}"/>
              </a:ext>
            </a:extLst>
          </p:cNvPr>
          <p:cNvPicPr>
            <a:picLocks noChangeAspect="1"/>
          </p:cNvPicPr>
          <p:nvPr/>
        </p:nvPicPr>
        <p:blipFill>
          <a:blip r:embed="rId3"/>
          <a:stretch>
            <a:fillRect/>
          </a:stretch>
        </p:blipFill>
        <p:spPr>
          <a:xfrm>
            <a:off x="7131415" y="1865436"/>
            <a:ext cx="4859859" cy="2674696"/>
          </a:xfrm>
          <a:prstGeom prst="rect">
            <a:avLst/>
          </a:prstGeom>
        </p:spPr>
      </p:pic>
      <p:sp>
        <p:nvSpPr>
          <p:cNvPr id="7" name="TextBox 6">
            <a:extLst>
              <a:ext uri="{FF2B5EF4-FFF2-40B4-BE49-F238E27FC236}">
                <a16:creationId xmlns:a16="http://schemas.microsoft.com/office/drawing/2014/main" id="{75E4D866-1E21-2920-4453-4B9651FA4A9F}"/>
              </a:ext>
            </a:extLst>
          </p:cNvPr>
          <p:cNvSpPr txBox="1"/>
          <p:nvPr/>
        </p:nvSpPr>
        <p:spPr>
          <a:xfrm>
            <a:off x="7288696" y="4982817"/>
            <a:ext cx="4250774" cy="1200329"/>
          </a:xfrm>
          <a:prstGeom prst="rect">
            <a:avLst/>
          </a:prstGeom>
          <a:noFill/>
        </p:spPr>
        <p:txBody>
          <a:bodyPr wrap="square" rtlCol="0">
            <a:spAutoFit/>
          </a:bodyPr>
          <a:lstStyle/>
          <a:p>
            <a:r>
              <a:rPr lang="en-US" sz="2400" b="1" dirty="0">
                <a:latin typeface="Bahnschrift Condensed" panose="020B0502040204020203" pitchFamily="34" charset="0"/>
              </a:rPr>
              <a:t>These websites use customer data to recommend the Netflix series according to past behavior and search.</a:t>
            </a:r>
          </a:p>
        </p:txBody>
      </p:sp>
    </p:spTree>
    <p:extLst>
      <p:ext uri="{BB962C8B-B14F-4D97-AF65-F5344CB8AC3E}">
        <p14:creationId xmlns:p14="http://schemas.microsoft.com/office/powerpoint/2010/main" val="1328804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375CC2-90D9-6296-5E72-D64E7678A6A6}"/>
              </a:ext>
            </a:extLst>
          </p:cNvPr>
          <p:cNvSpPr txBox="1"/>
          <p:nvPr/>
        </p:nvSpPr>
        <p:spPr>
          <a:xfrm>
            <a:off x="530087" y="516834"/>
            <a:ext cx="11131826" cy="1877437"/>
          </a:xfrm>
          <a:prstGeom prst="rect">
            <a:avLst/>
          </a:prstGeom>
          <a:noFill/>
        </p:spPr>
        <p:txBody>
          <a:bodyPr wrap="square" rtlCol="0">
            <a:spAutoFit/>
          </a:bodyPr>
          <a:lstStyle/>
          <a:p>
            <a:r>
              <a:rPr lang="en-US" sz="3200" b="1" dirty="0">
                <a:solidFill>
                  <a:srgbClr val="FFFF00"/>
                </a:solidFill>
                <a:latin typeface="Bahnschrift Condensed" panose="020B0502040204020203" pitchFamily="34" charset="0"/>
              </a:rPr>
              <a:t>Image Recognition</a:t>
            </a:r>
            <a:r>
              <a:rPr lang="en-US" sz="2800" b="1" dirty="0">
                <a:latin typeface="Bahnschrift Condensed" panose="020B0502040204020203" pitchFamily="34" charset="0"/>
              </a:rPr>
              <a:t>: It detects and recognized the faces present in the image. It is used in face recognition systems for criminal cases, finding missing people, used in social media where people tag each other, and used in security devices like unlocking phones, passwords, etc.</a:t>
            </a:r>
          </a:p>
        </p:txBody>
      </p:sp>
      <p:pic>
        <p:nvPicPr>
          <p:cNvPr id="4" name="Picture 3">
            <a:extLst>
              <a:ext uri="{FF2B5EF4-FFF2-40B4-BE49-F238E27FC236}">
                <a16:creationId xmlns:a16="http://schemas.microsoft.com/office/drawing/2014/main" id="{94847350-1FAA-C32F-68AF-E2B764798569}"/>
              </a:ext>
            </a:extLst>
          </p:cNvPr>
          <p:cNvPicPr>
            <a:picLocks noChangeAspect="1"/>
          </p:cNvPicPr>
          <p:nvPr/>
        </p:nvPicPr>
        <p:blipFill>
          <a:blip r:embed="rId2"/>
          <a:stretch>
            <a:fillRect/>
          </a:stretch>
        </p:blipFill>
        <p:spPr>
          <a:xfrm>
            <a:off x="7264126" y="2085045"/>
            <a:ext cx="4067663" cy="2062886"/>
          </a:xfrm>
          <a:prstGeom prst="rect">
            <a:avLst/>
          </a:prstGeom>
        </p:spPr>
      </p:pic>
      <p:pic>
        <p:nvPicPr>
          <p:cNvPr id="6" name="Picture 5">
            <a:extLst>
              <a:ext uri="{FF2B5EF4-FFF2-40B4-BE49-F238E27FC236}">
                <a16:creationId xmlns:a16="http://schemas.microsoft.com/office/drawing/2014/main" id="{7801E6E6-EF89-90AD-EE1A-998FEE36F462}"/>
              </a:ext>
            </a:extLst>
          </p:cNvPr>
          <p:cNvPicPr>
            <a:picLocks noChangeAspect="1"/>
          </p:cNvPicPr>
          <p:nvPr/>
        </p:nvPicPr>
        <p:blipFill>
          <a:blip r:embed="rId3"/>
          <a:stretch>
            <a:fillRect/>
          </a:stretch>
        </p:blipFill>
        <p:spPr>
          <a:xfrm>
            <a:off x="7867622" y="4276052"/>
            <a:ext cx="2860669" cy="2177729"/>
          </a:xfrm>
          <a:prstGeom prst="rect">
            <a:avLst/>
          </a:prstGeom>
        </p:spPr>
      </p:pic>
      <p:pic>
        <p:nvPicPr>
          <p:cNvPr id="8" name="Picture 7">
            <a:extLst>
              <a:ext uri="{FF2B5EF4-FFF2-40B4-BE49-F238E27FC236}">
                <a16:creationId xmlns:a16="http://schemas.microsoft.com/office/drawing/2014/main" id="{4086B536-D7F6-E340-BF71-B643B24D3F24}"/>
              </a:ext>
            </a:extLst>
          </p:cNvPr>
          <p:cNvPicPr>
            <a:picLocks noChangeAspect="1"/>
          </p:cNvPicPr>
          <p:nvPr/>
        </p:nvPicPr>
        <p:blipFill>
          <a:blip r:embed="rId4"/>
          <a:stretch>
            <a:fillRect/>
          </a:stretch>
        </p:blipFill>
        <p:spPr>
          <a:xfrm>
            <a:off x="608847" y="2394270"/>
            <a:ext cx="6325156" cy="4059511"/>
          </a:xfrm>
          <a:prstGeom prst="rect">
            <a:avLst/>
          </a:prstGeom>
        </p:spPr>
      </p:pic>
    </p:spTree>
    <p:extLst>
      <p:ext uri="{BB962C8B-B14F-4D97-AF65-F5344CB8AC3E}">
        <p14:creationId xmlns:p14="http://schemas.microsoft.com/office/powerpoint/2010/main" val="5845588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826F61"/>
      </a:accent1>
      <a:accent2>
        <a:srgbClr val="A19C7F"/>
      </a:accent2>
      <a:accent3>
        <a:srgbClr val="9AA489"/>
      </a:accent3>
      <a:accent4>
        <a:srgbClr val="7C938B"/>
      </a:accent4>
      <a:accent5>
        <a:srgbClr val="7C7D92"/>
      </a:accent5>
      <a:accent6>
        <a:srgbClr val="897376"/>
      </a:accent6>
      <a:hlink>
        <a:srgbClr val="D29B73"/>
      </a:hlink>
      <a:folHlink>
        <a:srgbClr val="F4C5A4"/>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FF747C5C-A8E8-4833-9E55-3D08FE4E487A}"/>
    </a:ext>
  </a:extLst>
</a:theme>
</file>

<file path=docProps/app.xml><?xml version="1.0" encoding="utf-8"?>
<Properties xmlns="http://schemas.openxmlformats.org/officeDocument/2006/extended-properties" xmlns:vt="http://schemas.openxmlformats.org/officeDocument/2006/docPropsVTypes">
  <Template>Slate</Template>
  <TotalTime>207</TotalTime>
  <Words>243</Words>
  <Application>Microsoft Office PowerPoint</Application>
  <PresentationFormat>Widescreen</PresentationFormat>
  <Paragraphs>31</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Bahnschrift Condensed</vt:lpstr>
      <vt:lpstr>Bahnschrift SemiBold Condensed</vt:lpstr>
      <vt:lpstr>Calisto MT</vt:lpstr>
      <vt:lpstr>Wingdings 2</vt:lpstr>
      <vt:lpstr>Slate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Ameen Ur Rehman</dc:creator>
  <cp:lastModifiedBy>Ameen Ur Rehman</cp:lastModifiedBy>
  <cp:revision>16</cp:revision>
  <dcterms:created xsi:type="dcterms:W3CDTF">2022-12-15T13:36:13Z</dcterms:created>
  <dcterms:modified xsi:type="dcterms:W3CDTF">2023-02-20T17:00:39Z</dcterms:modified>
</cp:coreProperties>
</file>