
<file path=[Content_Types].xml><?xml version="1.0" encoding="utf-8"?>
<Types xmlns="http://schemas.openxmlformats.org/package/2006/content-types">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230" r:id="rId1"/>
  </p:sldMasterIdLst>
  <p:notesMasterIdLst>
    <p:notesMasterId r:id="rId28"/>
  </p:notesMasterIdLst>
  <p:sldIdLst>
    <p:sldId id="491" r:id="rId2"/>
    <p:sldId id="493" r:id="rId3"/>
    <p:sldId id="494" r:id="rId4"/>
    <p:sldId id="495" r:id="rId5"/>
    <p:sldId id="496" r:id="rId6"/>
    <p:sldId id="497" r:id="rId7"/>
    <p:sldId id="498" r:id="rId8"/>
    <p:sldId id="490" r:id="rId9"/>
    <p:sldId id="503" r:id="rId10"/>
    <p:sldId id="512" r:id="rId11"/>
    <p:sldId id="513" r:id="rId12"/>
    <p:sldId id="488" r:id="rId13"/>
    <p:sldId id="489" r:id="rId14"/>
    <p:sldId id="504" r:id="rId15"/>
    <p:sldId id="505" r:id="rId16"/>
    <p:sldId id="506" r:id="rId17"/>
    <p:sldId id="507" r:id="rId18"/>
    <p:sldId id="508" r:id="rId19"/>
    <p:sldId id="509" r:id="rId20"/>
    <p:sldId id="510" r:id="rId21"/>
    <p:sldId id="511" r:id="rId22"/>
    <p:sldId id="501" r:id="rId23"/>
    <p:sldId id="514" r:id="rId24"/>
    <p:sldId id="502" r:id="rId25"/>
    <p:sldId id="473" r:id="rId26"/>
    <p:sldId id="468" r:id="rId27"/>
  </p:sldIdLst>
  <p:sldSz cx="12192000" cy="6858000"/>
  <p:notesSz cx="6954838" cy="9309100"/>
  <p:defaultTextStyle>
    <a:defPPr>
      <a:defRPr lang="en-US"/>
    </a:defPPr>
    <a:lvl1pPr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71180"/>
    <a:srgbClr val="FF3300"/>
    <a:srgbClr val="FAFAF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434" autoAdjust="0"/>
  </p:normalViewPr>
  <p:slideViewPr>
    <p:cSldViewPr snapToGrid="0">
      <p:cViewPr varScale="1">
        <p:scale>
          <a:sx n="71" d="100"/>
          <a:sy n="71" d="100"/>
        </p:scale>
        <p:origin x="696" y="78"/>
      </p:cViewPr>
      <p:guideLst>
        <p:guide orient="horz" pos="2160"/>
        <p:guide pos="3840"/>
      </p:guideLst>
    </p:cSldViewPr>
  </p:slideViewPr>
  <p:notesTextViewPr>
    <p:cViewPr>
      <p:scale>
        <a:sx n="1" d="1"/>
        <a:sy n="1" d="1"/>
      </p:scale>
      <p:origin x="0" y="0"/>
    </p:cViewPr>
  </p:notesTextViewPr>
  <p:sorterViewPr>
    <p:cViewPr>
      <p:scale>
        <a:sx n="100" d="100"/>
        <a:sy n="100" d="100"/>
      </p:scale>
      <p:origin x="0" y="-2893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751524B-FB67-4894-A0C5-35151E149D68}" type="doc">
      <dgm:prSet loTypeId="urn:microsoft.com/office/officeart/2011/layout/InterconnectedBlockProcess" loCatId="process" qsTypeId="urn:microsoft.com/office/officeart/2005/8/quickstyle/simple1" qsCatId="simple" csTypeId="urn:microsoft.com/office/officeart/2005/8/colors/colorful1" csCatId="colorful" phldr="1"/>
      <dgm:spPr/>
      <dgm:t>
        <a:bodyPr/>
        <a:lstStyle/>
        <a:p>
          <a:endParaRPr lang="en-US"/>
        </a:p>
      </dgm:t>
    </dgm:pt>
    <dgm:pt modelId="{988D96B0-D16E-4763-B393-84178CF4FF50}">
      <dgm:prSet phldrT="[Text]"/>
      <dgm:spPr/>
      <dgm:t>
        <a:bodyPr/>
        <a:lstStyle/>
        <a:p>
          <a:r>
            <a:rPr lang="en-US" dirty="0">
              <a:latin typeface="Times New Roman" panose="02020603050405020304" pitchFamily="18" charset="0"/>
              <a:cs typeface="Times New Roman" panose="02020603050405020304" pitchFamily="18" charset="0"/>
            </a:rPr>
            <a:t>Review 0</a:t>
          </a:r>
        </a:p>
      </dgm:t>
    </dgm:pt>
    <dgm:pt modelId="{080A6B9D-C27D-4227-AC65-3C97878D78C4}" type="parTrans" cxnId="{8CB593F6-6C5D-4606-B959-3E27F9872EC1}">
      <dgm:prSet/>
      <dgm:spPr/>
      <dgm:t>
        <a:bodyPr/>
        <a:lstStyle/>
        <a:p>
          <a:endParaRPr lang="en-US"/>
        </a:p>
      </dgm:t>
    </dgm:pt>
    <dgm:pt modelId="{19B27CEC-4BAD-44A7-A9A7-B7A8B23ADCFD}" type="sibTrans" cxnId="{8CB593F6-6C5D-4606-B959-3E27F9872EC1}">
      <dgm:prSet/>
      <dgm:spPr/>
      <dgm:t>
        <a:bodyPr/>
        <a:lstStyle/>
        <a:p>
          <a:endParaRPr lang="en-US"/>
        </a:p>
      </dgm:t>
    </dgm:pt>
    <dgm:pt modelId="{D471E45F-B026-44AA-9616-57E786AE80AF}">
      <dgm:prSet phldrT="[Text]"/>
      <dgm:spPr/>
      <dgm:t>
        <a:bodyPr/>
        <a:lstStyle/>
        <a:p>
          <a:pPr algn="r"/>
          <a:r>
            <a:rPr lang="en-US" dirty="0">
              <a:latin typeface="Times New Roman" panose="02020603050405020304" pitchFamily="18" charset="0"/>
              <a:cs typeface="Times New Roman" panose="02020603050405020304" pitchFamily="18" charset="0"/>
            </a:rPr>
            <a:t>6 Feb 2025</a:t>
          </a:r>
        </a:p>
        <a:p>
          <a:pPr algn="r"/>
          <a:r>
            <a:rPr lang="en-US" dirty="0">
              <a:latin typeface="Times New Roman" panose="02020603050405020304" pitchFamily="18" charset="0"/>
              <a:cs typeface="Times New Roman" panose="02020603050405020304" pitchFamily="18" charset="0"/>
            </a:rPr>
            <a:t>Topic Finalization</a:t>
          </a:r>
        </a:p>
        <a:p>
          <a:pPr algn="l"/>
          <a:endParaRPr lang="en-US" dirty="0">
            <a:latin typeface="Times New Roman" panose="02020603050405020304" pitchFamily="18" charset="0"/>
            <a:cs typeface="Times New Roman" panose="02020603050405020304" pitchFamily="18" charset="0"/>
          </a:endParaRPr>
        </a:p>
        <a:p>
          <a:pPr algn="l"/>
          <a:endParaRPr lang="en-US" dirty="0">
            <a:latin typeface="Times New Roman" panose="02020603050405020304" pitchFamily="18" charset="0"/>
            <a:cs typeface="Times New Roman" panose="02020603050405020304" pitchFamily="18" charset="0"/>
          </a:endParaRPr>
        </a:p>
      </dgm:t>
    </dgm:pt>
    <dgm:pt modelId="{326A986D-69A4-4AC0-AD9B-462FFC9C3F18}" type="parTrans" cxnId="{AEE28BEF-3F73-41A5-9307-D42A450FCA17}">
      <dgm:prSet/>
      <dgm:spPr/>
      <dgm:t>
        <a:bodyPr/>
        <a:lstStyle/>
        <a:p>
          <a:endParaRPr lang="en-US"/>
        </a:p>
      </dgm:t>
    </dgm:pt>
    <dgm:pt modelId="{304E70AD-39C7-4C28-BF7B-6EE91BAE97B7}" type="sibTrans" cxnId="{AEE28BEF-3F73-41A5-9307-D42A450FCA17}">
      <dgm:prSet/>
      <dgm:spPr/>
      <dgm:t>
        <a:bodyPr/>
        <a:lstStyle/>
        <a:p>
          <a:endParaRPr lang="en-US"/>
        </a:p>
      </dgm:t>
    </dgm:pt>
    <dgm:pt modelId="{7B3055AA-BF7C-46D0-9A9E-60087B9F57B4}">
      <dgm:prSet phldrT="[Text]"/>
      <dgm:spPr/>
      <dgm:t>
        <a:bodyPr/>
        <a:lstStyle/>
        <a:p>
          <a:r>
            <a:rPr lang="en-US" dirty="0">
              <a:latin typeface="Times New Roman" panose="02020603050405020304" pitchFamily="18" charset="0"/>
              <a:cs typeface="Times New Roman" panose="02020603050405020304" pitchFamily="18" charset="0"/>
            </a:rPr>
            <a:t>Review 1</a:t>
          </a:r>
        </a:p>
      </dgm:t>
    </dgm:pt>
    <dgm:pt modelId="{F772EF41-D2BB-4368-8327-B4E332165F48}" type="parTrans" cxnId="{6C7D4BBB-EED6-4011-9FBC-87F683D5B245}">
      <dgm:prSet/>
      <dgm:spPr/>
      <dgm:t>
        <a:bodyPr/>
        <a:lstStyle/>
        <a:p>
          <a:endParaRPr lang="en-US"/>
        </a:p>
      </dgm:t>
    </dgm:pt>
    <dgm:pt modelId="{B81593E2-4CAC-4783-8D2D-E9DDD236A942}" type="sibTrans" cxnId="{6C7D4BBB-EED6-4011-9FBC-87F683D5B245}">
      <dgm:prSet/>
      <dgm:spPr/>
      <dgm:t>
        <a:bodyPr/>
        <a:lstStyle/>
        <a:p>
          <a:endParaRPr lang="en-US"/>
        </a:p>
      </dgm:t>
    </dgm:pt>
    <dgm:pt modelId="{9FED87C4-3F3B-4A18-9185-9F80CFEDEA2E}">
      <dgm:prSet phldrT="[Text]"/>
      <dgm:spPr/>
      <dgm:t>
        <a:bodyPr/>
        <a:lstStyle/>
        <a:p>
          <a:r>
            <a:rPr lang="en-US" dirty="0">
              <a:latin typeface="Times New Roman" panose="02020603050405020304" pitchFamily="18" charset="0"/>
              <a:cs typeface="Times New Roman" panose="02020603050405020304" pitchFamily="18" charset="0"/>
            </a:rPr>
            <a:t>20 Feb 2025</a:t>
          </a:r>
        </a:p>
        <a:p>
          <a:r>
            <a:rPr lang="en-US" dirty="0">
              <a:latin typeface="Times New Roman" panose="02020603050405020304" pitchFamily="18" charset="0"/>
              <a:cs typeface="Times New Roman" panose="02020603050405020304" pitchFamily="18" charset="0"/>
            </a:rPr>
            <a:t>Literature review about the project</a:t>
          </a:r>
        </a:p>
      </dgm:t>
    </dgm:pt>
    <dgm:pt modelId="{669F5586-1E47-4A85-AA72-0E435BABD665}" type="parTrans" cxnId="{27611794-B6EF-4593-A560-02BF7692DC5A}">
      <dgm:prSet/>
      <dgm:spPr/>
      <dgm:t>
        <a:bodyPr/>
        <a:lstStyle/>
        <a:p>
          <a:endParaRPr lang="en-US"/>
        </a:p>
      </dgm:t>
    </dgm:pt>
    <dgm:pt modelId="{AD0D1882-5210-4A49-9875-4AAC43595580}" type="sibTrans" cxnId="{27611794-B6EF-4593-A560-02BF7692DC5A}">
      <dgm:prSet/>
      <dgm:spPr/>
      <dgm:t>
        <a:bodyPr/>
        <a:lstStyle/>
        <a:p>
          <a:endParaRPr lang="en-US"/>
        </a:p>
      </dgm:t>
    </dgm:pt>
    <dgm:pt modelId="{A59EC69B-8F3F-425B-819F-E8C557946AEE}">
      <dgm:prSet phldrT="[Text]"/>
      <dgm:spPr/>
      <dgm:t>
        <a:bodyPr/>
        <a:lstStyle/>
        <a:p>
          <a:r>
            <a:rPr lang="en-US" dirty="0">
              <a:latin typeface="Times New Roman" panose="02020603050405020304" pitchFamily="18" charset="0"/>
              <a:cs typeface="Times New Roman" panose="02020603050405020304" pitchFamily="18" charset="0"/>
            </a:rPr>
            <a:t>Review 2</a:t>
          </a:r>
        </a:p>
      </dgm:t>
    </dgm:pt>
    <dgm:pt modelId="{0095C3CB-916F-4060-A8DA-DD282FB51587}" type="parTrans" cxnId="{D1BA1DD0-A52A-47BF-962D-9810C87E1576}">
      <dgm:prSet/>
      <dgm:spPr/>
      <dgm:t>
        <a:bodyPr/>
        <a:lstStyle/>
        <a:p>
          <a:endParaRPr lang="en-US"/>
        </a:p>
      </dgm:t>
    </dgm:pt>
    <dgm:pt modelId="{2868AD8D-4E38-46CE-A972-709857BF40AC}" type="sibTrans" cxnId="{D1BA1DD0-A52A-47BF-962D-9810C87E1576}">
      <dgm:prSet/>
      <dgm:spPr/>
      <dgm:t>
        <a:bodyPr/>
        <a:lstStyle/>
        <a:p>
          <a:endParaRPr lang="en-US"/>
        </a:p>
      </dgm:t>
    </dgm:pt>
    <dgm:pt modelId="{73DB572E-062D-41AD-8033-D361B8E583DB}">
      <dgm:prSet phldrT="[Text]"/>
      <dgm:spPr/>
      <dgm:t>
        <a:bodyPr/>
        <a:lstStyle/>
        <a:p>
          <a:r>
            <a:rPr lang="en-US" dirty="0">
              <a:latin typeface="Times New Roman" panose="02020603050405020304" pitchFamily="18" charset="0"/>
              <a:cs typeface="Times New Roman" panose="02020603050405020304" pitchFamily="18" charset="0"/>
            </a:rPr>
            <a:t>27 March 2025</a:t>
          </a:r>
        </a:p>
        <a:p>
          <a:r>
            <a:rPr lang="en-US" dirty="0">
              <a:latin typeface="Times New Roman" panose="02020603050405020304" pitchFamily="18" charset="0"/>
              <a:cs typeface="Times New Roman" panose="02020603050405020304" pitchFamily="18" charset="0"/>
            </a:rPr>
            <a:t>Front end </a:t>
          </a:r>
        </a:p>
        <a:p>
          <a:r>
            <a:rPr lang="en-US" dirty="0">
              <a:latin typeface="Times New Roman" panose="02020603050405020304" pitchFamily="18" charset="0"/>
              <a:cs typeface="Times New Roman" panose="02020603050405020304" pitchFamily="18" charset="0"/>
            </a:rPr>
            <a:t>implantation of the project</a:t>
          </a:r>
        </a:p>
        <a:p>
          <a:endParaRPr lang="en-US" dirty="0">
            <a:latin typeface="Times New Roman" panose="02020603050405020304" pitchFamily="18" charset="0"/>
            <a:cs typeface="Times New Roman" panose="02020603050405020304" pitchFamily="18" charset="0"/>
          </a:endParaRPr>
        </a:p>
      </dgm:t>
    </dgm:pt>
    <dgm:pt modelId="{75D01B62-D132-48B8-9D06-D0A551A21107}" type="parTrans" cxnId="{AA17007A-110D-43AE-B6F2-DF2DF885F2E2}">
      <dgm:prSet/>
      <dgm:spPr/>
      <dgm:t>
        <a:bodyPr/>
        <a:lstStyle/>
        <a:p>
          <a:endParaRPr lang="en-US"/>
        </a:p>
      </dgm:t>
    </dgm:pt>
    <dgm:pt modelId="{98BDB650-3386-4D3D-8E80-609010499291}" type="sibTrans" cxnId="{AA17007A-110D-43AE-B6F2-DF2DF885F2E2}">
      <dgm:prSet/>
      <dgm:spPr/>
      <dgm:t>
        <a:bodyPr/>
        <a:lstStyle/>
        <a:p>
          <a:endParaRPr lang="en-US"/>
        </a:p>
      </dgm:t>
    </dgm:pt>
    <dgm:pt modelId="{5E92505A-51E0-4F78-B3C5-704ACF8710DE}">
      <dgm:prSet phldrT="[Text]"/>
      <dgm:spPr/>
      <dgm:t>
        <a:bodyPr/>
        <a:lstStyle/>
        <a:p>
          <a:r>
            <a:rPr lang="en-US" dirty="0">
              <a:latin typeface="Times New Roman" panose="02020603050405020304" pitchFamily="18" charset="0"/>
              <a:cs typeface="Times New Roman" panose="02020603050405020304" pitchFamily="18" charset="0"/>
            </a:rPr>
            <a:t>Review 3</a:t>
          </a:r>
        </a:p>
      </dgm:t>
    </dgm:pt>
    <dgm:pt modelId="{765B1266-7CE2-4F9C-AE38-D97DFBC1B151}" type="parTrans" cxnId="{DA8CD5E8-B2EE-41E4-8EC6-CFB41D688F68}">
      <dgm:prSet/>
      <dgm:spPr/>
      <dgm:t>
        <a:bodyPr/>
        <a:lstStyle/>
        <a:p>
          <a:endParaRPr lang="en-US"/>
        </a:p>
      </dgm:t>
    </dgm:pt>
    <dgm:pt modelId="{5E9E6A6F-635A-4791-A107-01E95B62EA08}" type="sibTrans" cxnId="{DA8CD5E8-B2EE-41E4-8EC6-CFB41D688F68}">
      <dgm:prSet/>
      <dgm:spPr/>
      <dgm:t>
        <a:bodyPr/>
        <a:lstStyle/>
        <a:p>
          <a:endParaRPr lang="en-US"/>
        </a:p>
      </dgm:t>
    </dgm:pt>
    <dgm:pt modelId="{0ED49084-88E1-47A9-AA68-7FD474C2257B}">
      <dgm:prSet/>
      <dgm:spPr/>
      <dgm:t>
        <a:bodyPr/>
        <a:lstStyle/>
        <a:p>
          <a:r>
            <a:rPr lang="en-US" dirty="0"/>
            <a:t>25 April 2025</a:t>
          </a:r>
        </a:p>
        <a:p>
          <a:r>
            <a:rPr lang="en-US" dirty="0"/>
            <a:t>Project </a:t>
          </a:r>
        </a:p>
        <a:p>
          <a:r>
            <a:rPr lang="en-US" dirty="0"/>
            <a:t>has been </a:t>
          </a:r>
        </a:p>
        <a:p>
          <a:r>
            <a:rPr lang="en-US" dirty="0"/>
            <a:t>completed</a:t>
          </a:r>
        </a:p>
        <a:p>
          <a:endParaRPr lang="en-US" dirty="0"/>
        </a:p>
      </dgm:t>
    </dgm:pt>
    <dgm:pt modelId="{77EE67F1-F289-4436-A5D7-167AB7015E46}" type="parTrans" cxnId="{8021A3E4-51B5-4306-BB1D-EA4604DBEADE}">
      <dgm:prSet/>
      <dgm:spPr/>
      <dgm:t>
        <a:bodyPr/>
        <a:lstStyle/>
        <a:p>
          <a:endParaRPr lang="en-US"/>
        </a:p>
      </dgm:t>
    </dgm:pt>
    <dgm:pt modelId="{91647017-4587-4E13-97DB-94655668444C}" type="sibTrans" cxnId="{8021A3E4-51B5-4306-BB1D-EA4604DBEADE}">
      <dgm:prSet/>
      <dgm:spPr/>
      <dgm:t>
        <a:bodyPr/>
        <a:lstStyle/>
        <a:p>
          <a:endParaRPr lang="en-US"/>
        </a:p>
      </dgm:t>
    </dgm:pt>
    <dgm:pt modelId="{A6BCDA7B-D633-438F-B44D-CB4D60E5C492}" type="pres">
      <dgm:prSet presAssocID="{5751524B-FB67-4894-A0C5-35151E149D68}" presName="Name0" presStyleCnt="0">
        <dgm:presLayoutVars>
          <dgm:chMax val="7"/>
          <dgm:chPref val="5"/>
          <dgm:dir/>
          <dgm:animOne val="branch"/>
          <dgm:animLvl val="lvl"/>
        </dgm:presLayoutVars>
      </dgm:prSet>
      <dgm:spPr/>
    </dgm:pt>
    <dgm:pt modelId="{EA3B7F60-AEEC-41A8-8A2C-D3679EFCD073}" type="pres">
      <dgm:prSet presAssocID="{5E92505A-51E0-4F78-B3C5-704ACF8710DE}" presName="ChildAccent4" presStyleCnt="0"/>
      <dgm:spPr/>
    </dgm:pt>
    <dgm:pt modelId="{FC0F1314-3294-4A8C-8DCE-EB53E236164C}" type="pres">
      <dgm:prSet presAssocID="{5E92505A-51E0-4F78-B3C5-704ACF8710DE}" presName="ChildAccent" presStyleLbl="alignImgPlace1" presStyleIdx="0" presStyleCnt="4" custScaleX="271361"/>
      <dgm:spPr/>
    </dgm:pt>
    <dgm:pt modelId="{98225A61-A0EC-450A-BED8-EF2E47E8FD18}" type="pres">
      <dgm:prSet presAssocID="{5E92505A-51E0-4F78-B3C5-704ACF8710DE}" presName="Child4" presStyleLbl="revTx" presStyleIdx="0" presStyleCnt="0">
        <dgm:presLayoutVars>
          <dgm:chMax val="0"/>
          <dgm:chPref val="0"/>
          <dgm:bulletEnabled val="1"/>
        </dgm:presLayoutVars>
      </dgm:prSet>
      <dgm:spPr/>
    </dgm:pt>
    <dgm:pt modelId="{2AAD338D-3122-4454-9A67-16BE024D44E3}" type="pres">
      <dgm:prSet presAssocID="{5E92505A-51E0-4F78-B3C5-704ACF8710DE}" presName="Parent4" presStyleLbl="node1" presStyleIdx="0" presStyleCnt="4" custScaleX="135571" custLinFactNeighborX="68153" custLinFactNeighborY="7833">
        <dgm:presLayoutVars>
          <dgm:chMax val="2"/>
          <dgm:chPref val="1"/>
          <dgm:bulletEnabled val="1"/>
        </dgm:presLayoutVars>
      </dgm:prSet>
      <dgm:spPr/>
    </dgm:pt>
    <dgm:pt modelId="{96AFCF47-32CA-4C44-9E3C-782007B7112E}" type="pres">
      <dgm:prSet presAssocID="{A59EC69B-8F3F-425B-819F-E8C557946AEE}" presName="ChildAccent3" presStyleCnt="0"/>
      <dgm:spPr/>
    </dgm:pt>
    <dgm:pt modelId="{2532504F-5FE1-4C97-B485-F05E8885EACC}" type="pres">
      <dgm:prSet presAssocID="{A59EC69B-8F3F-425B-819F-E8C557946AEE}" presName="ChildAccent" presStyleLbl="alignImgPlace1" presStyleIdx="1" presStyleCnt="4" custScaleX="220227" custScaleY="94849"/>
      <dgm:spPr/>
    </dgm:pt>
    <dgm:pt modelId="{0D08ED52-6744-4369-B780-916B09984775}" type="pres">
      <dgm:prSet presAssocID="{A59EC69B-8F3F-425B-819F-E8C557946AEE}" presName="Child3" presStyleLbl="revTx" presStyleIdx="0" presStyleCnt="0">
        <dgm:presLayoutVars>
          <dgm:chMax val="0"/>
          <dgm:chPref val="0"/>
          <dgm:bulletEnabled val="1"/>
        </dgm:presLayoutVars>
      </dgm:prSet>
      <dgm:spPr/>
    </dgm:pt>
    <dgm:pt modelId="{4C66D42D-7E6D-4563-AFDC-369C30B73F70}" type="pres">
      <dgm:prSet presAssocID="{A59EC69B-8F3F-425B-819F-E8C557946AEE}" presName="Parent3" presStyleLbl="node1" presStyleIdx="1" presStyleCnt="4" custScaleX="178030" custScaleY="94032" custLinFactNeighborX="19550" custLinFactNeighborY="17903">
        <dgm:presLayoutVars>
          <dgm:chMax val="2"/>
          <dgm:chPref val="1"/>
          <dgm:bulletEnabled val="1"/>
        </dgm:presLayoutVars>
      </dgm:prSet>
      <dgm:spPr/>
    </dgm:pt>
    <dgm:pt modelId="{C1269CE6-C767-48CC-AAFD-A238D1FFDABA}" type="pres">
      <dgm:prSet presAssocID="{7B3055AA-BF7C-46D0-9A9E-60087B9F57B4}" presName="ChildAccent2" presStyleCnt="0"/>
      <dgm:spPr/>
    </dgm:pt>
    <dgm:pt modelId="{06F8D57B-EDF4-4CF4-8700-DC2CA3E3028E}" type="pres">
      <dgm:prSet presAssocID="{7B3055AA-BF7C-46D0-9A9E-60087B9F57B4}" presName="ChildAccent" presStyleLbl="alignImgPlace1" presStyleIdx="2" presStyleCnt="4" custScaleX="140664" custScaleY="83135" custLinFactNeighborX="-21406" custLinFactNeighborY="871"/>
      <dgm:spPr/>
    </dgm:pt>
    <dgm:pt modelId="{6BCCFBA6-7A43-4631-AD7F-AFB10E1E6CD7}" type="pres">
      <dgm:prSet presAssocID="{7B3055AA-BF7C-46D0-9A9E-60087B9F57B4}" presName="Child2" presStyleLbl="revTx" presStyleIdx="0" presStyleCnt="0">
        <dgm:presLayoutVars>
          <dgm:chMax val="0"/>
          <dgm:chPref val="0"/>
          <dgm:bulletEnabled val="1"/>
        </dgm:presLayoutVars>
      </dgm:prSet>
      <dgm:spPr/>
    </dgm:pt>
    <dgm:pt modelId="{00BB3360-A9BB-4051-A4B1-1216F82F642C}" type="pres">
      <dgm:prSet presAssocID="{7B3055AA-BF7C-46D0-9A9E-60087B9F57B4}" presName="Parent2" presStyleLbl="node1" presStyleIdx="2" presStyleCnt="4" custScaleX="125096" custScaleY="123195" custLinFactNeighborX="-24553" custLinFactNeighborY="43543">
        <dgm:presLayoutVars>
          <dgm:chMax val="2"/>
          <dgm:chPref val="1"/>
          <dgm:bulletEnabled val="1"/>
        </dgm:presLayoutVars>
      </dgm:prSet>
      <dgm:spPr/>
    </dgm:pt>
    <dgm:pt modelId="{7305DF14-0FF5-45E4-8B19-015814092DBD}" type="pres">
      <dgm:prSet presAssocID="{988D96B0-D16E-4763-B393-84178CF4FF50}" presName="ChildAccent1" presStyleCnt="0"/>
      <dgm:spPr/>
    </dgm:pt>
    <dgm:pt modelId="{A134CDD1-D85F-44EF-8BEE-9F99A855C1E6}" type="pres">
      <dgm:prSet presAssocID="{988D96B0-D16E-4763-B393-84178CF4FF50}" presName="ChildAccent" presStyleLbl="alignImgPlace1" presStyleIdx="3" presStyleCnt="4" custScaleX="123532" custScaleY="77666" custLinFactNeighborX="-45731" custLinFactNeighborY="-1022"/>
      <dgm:spPr/>
    </dgm:pt>
    <dgm:pt modelId="{1C91D7E3-8940-4A33-9182-677DD5415901}" type="pres">
      <dgm:prSet presAssocID="{988D96B0-D16E-4763-B393-84178CF4FF50}" presName="Child1" presStyleLbl="revTx" presStyleIdx="0" presStyleCnt="0">
        <dgm:presLayoutVars>
          <dgm:chMax val="0"/>
          <dgm:chPref val="0"/>
          <dgm:bulletEnabled val="1"/>
        </dgm:presLayoutVars>
      </dgm:prSet>
      <dgm:spPr/>
    </dgm:pt>
    <dgm:pt modelId="{65257024-FAC0-4522-B139-1CC85B547BE8}" type="pres">
      <dgm:prSet presAssocID="{988D96B0-D16E-4763-B393-84178CF4FF50}" presName="Parent1" presStyleLbl="node1" presStyleIdx="3" presStyleCnt="4" custScaleX="126556" custLinFactNeighborX="-47677" custLinFactNeighborY="60907">
        <dgm:presLayoutVars>
          <dgm:chMax val="2"/>
          <dgm:chPref val="1"/>
          <dgm:bulletEnabled val="1"/>
        </dgm:presLayoutVars>
      </dgm:prSet>
      <dgm:spPr/>
    </dgm:pt>
  </dgm:ptLst>
  <dgm:cxnLst>
    <dgm:cxn modelId="{2C934C00-3DCA-4C23-8911-F378A90D516E}" type="presOf" srcId="{5E92505A-51E0-4F78-B3C5-704ACF8710DE}" destId="{2AAD338D-3122-4454-9A67-16BE024D44E3}" srcOrd="0" destOrd="0" presId="urn:microsoft.com/office/officeart/2011/layout/InterconnectedBlockProcess"/>
    <dgm:cxn modelId="{45270D25-428B-4D13-96B6-70A52338AE53}" type="presOf" srcId="{988D96B0-D16E-4763-B393-84178CF4FF50}" destId="{65257024-FAC0-4522-B139-1CC85B547BE8}" srcOrd="0" destOrd="0" presId="urn:microsoft.com/office/officeart/2011/layout/InterconnectedBlockProcess"/>
    <dgm:cxn modelId="{EE32DD29-1088-4A6B-ABC7-885A718C60CA}" type="presOf" srcId="{D471E45F-B026-44AA-9616-57E786AE80AF}" destId="{A134CDD1-D85F-44EF-8BEE-9F99A855C1E6}" srcOrd="0" destOrd="0" presId="urn:microsoft.com/office/officeart/2011/layout/InterconnectedBlockProcess"/>
    <dgm:cxn modelId="{5088B72B-A58C-4D5F-B56F-2A1C0C405D92}" type="presOf" srcId="{7B3055AA-BF7C-46D0-9A9E-60087B9F57B4}" destId="{00BB3360-A9BB-4051-A4B1-1216F82F642C}" srcOrd="0" destOrd="0" presId="urn:microsoft.com/office/officeart/2011/layout/InterconnectedBlockProcess"/>
    <dgm:cxn modelId="{E3292D60-84FF-4CC1-B475-12D7D4F90772}" type="presOf" srcId="{D471E45F-B026-44AA-9616-57E786AE80AF}" destId="{1C91D7E3-8940-4A33-9182-677DD5415901}" srcOrd="1" destOrd="0" presId="urn:microsoft.com/office/officeart/2011/layout/InterconnectedBlockProcess"/>
    <dgm:cxn modelId="{AA17007A-110D-43AE-B6F2-DF2DF885F2E2}" srcId="{A59EC69B-8F3F-425B-819F-E8C557946AEE}" destId="{73DB572E-062D-41AD-8033-D361B8E583DB}" srcOrd="0" destOrd="0" parTransId="{75D01B62-D132-48B8-9D06-D0A551A21107}" sibTransId="{98BDB650-3386-4D3D-8E80-609010499291}"/>
    <dgm:cxn modelId="{ED6BF78A-381A-40F3-A9EB-F252D63F0707}" type="presOf" srcId="{73DB572E-062D-41AD-8033-D361B8E583DB}" destId="{2532504F-5FE1-4C97-B485-F05E8885EACC}" srcOrd="0" destOrd="0" presId="urn:microsoft.com/office/officeart/2011/layout/InterconnectedBlockProcess"/>
    <dgm:cxn modelId="{02D0CD8C-C59F-405A-AAC8-89AA97D36D41}" type="presOf" srcId="{9FED87C4-3F3B-4A18-9185-9F80CFEDEA2E}" destId="{6BCCFBA6-7A43-4631-AD7F-AFB10E1E6CD7}" srcOrd="1" destOrd="0" presId="urn:microsoft.com/office/officeart/2011/layout/InterconnectedBlockProcess"/>
    <dgm:cxn modelId="{27611794-B6EF-4593-A560-02BF7692DC5A}" srcId="{7B3055AA-BF7C-46D0-9A9E-60087B9F57B4}" destId="{9FED87C4-3F3B-4A18-9185-9F80CFEDEA2E}" srcOrd="0" destOrd="0" parTransId="{669F5586-1E47-4A85-AA72-0E435BABD665}" sibTransId="{AD0D1882-5210-4A49-9875-4AAC43595580}"/>
    <dgm:cxn modelId="{F68F949A-245C-4136-B9D7-9229F30FDEC9}" type="presOf" srcId="{A59EC69B-8F3F-425B-819F-E8C557946AEE}" destId="{4C66D42D-7E6D-4563-AFDC-369C30B73F70}" srcOrd="0" destOrd="0" presId="urn:microsoft.com/office/officeart/2011/layout/InterconnectedBlockProcess"/>
    <dgm:cxn modelId="{6C7D4BBB-EED6-4011-9FBC-87F683D5B245}" srcId="{5751524B-FB67-4894-A0C5-35151E149D68}" destId="{7B3055AA-BF7C-46D0-9A9E-60087B9F57B4}" srcOrd="1" destOrd="0" parTransId="{F772EF41-D2BB-4368-8327-B4E332165F48}" sibTransId="{B81593E2-4CAC-4783-8D2D-E9DDD236A942}"/>
    <dgm:cxn modelId="{71176EC1-E0F0-46C5-82CC-264212AE6CB7}" type="presOf" srcId="{0ED49084-88E1-47A9-AA68-7FD474C2257B}" destId="{98225A61-A0EC-450A-BED8-EF2E47E8FD18}" srcOrd="1" destOrd="0" presId="urn:microsoft.com/office/officeart/2011/layout/InterconnectedBlockProcess"/>
    <dgm:cxn modelId="{F6E67ECB-DBC5-41E6-9470-8226CDB2C41B}" type="presOf" srcId="{0ED49084-88E1-47A9-AA68-7FD474C2257B}" destId="{FC0F1314-3294-4A8C-8DCE-EB53E236164C}" srcOrd="0" destOrd="0" presId="urn:microsoft.com/office/officeart/2011/layout/InterconnectedBlockProcess"/>
    <dgm:cxn modelId="{A89E8CCE-DC9D-4BC1-984D-FEF289B82C65}" type="presOf" srcId="{5751524B-FB67-4894-A0C5-35151E149D68}" destId="{A6BCDA7B-D633-438F-B44D-CB4D60E5C492}" srcOrd="0" destOrd="0" presId="urn:microsoft.com/office/officeart/2011/layout/InterconnectedBlockProcess"/>
    <dgm:cxn modelId="{D1BA1DD0-A52A-47BF-962D-9810C87E1576}" srcId="{5751524B-FB67-4894-A0C5-35151E149D68}" destId="{A59EC69B-8F3F-425B-819F-E8C557946AEE}" srcOrd="2" destOrd="0" parTransId="{0095C3CB-916F-4060-A8DA-DD282FB51587}" sibTransId="{2868AD8D-4E38-46CE-A972-709857BF40AC}"/>
    <dgm:cxn modelId="{8021A3E4-51B5-4306-BB1D-EA4604DBEADE}" srcId="{5E92505A-51E0-4F78-B3C5-704ACF8710DE}" destId="{0ED49084-88E1-47A9-AA68-7FD474C2257B}" srcOrd="0" destOrd="0" parTransId="{77EE67F1-F289-4436-A5D7-167AB7015E46}" sibTransId="{91647017-4587-4E13-97DB-94655668444C}"/>
    <dgm:cxn modelId="{DA8CD5E8-B2EE-41E4-8EC6-CFB41D688F68}" srcId="{5751524B-FB67-4894-A0C5-35151E149D68}" destId="{5E92505A-51E0-4F78-B3C5-704ACF8710DE}" srcOrd="3" destOrd="0" parTransId="{765B1266-7CE2-4F9C-AE38-D97DFBC1B151}" sibTransId="{5E9E6A6F-635A-4791-A107-01E95B62EA08}"/>
    <dgm:cxn modelId="{1CF0C9EC-03B3-43C7-AC62-87DAFD9D1635}" type="presOf" srcId="{9FED87C4-3F3B-4A18-9185-9F80CFEDEA2E}" destId="{06F8D57B-EDF4-4CF4-8700-DC2CA3E3028E}" srcOrd="0" destOrd="0" presId="urn:microsoft.com/office/officeart/2011/layout/InterconnectedBlockProcess"/>
    <dgm:cxn modelId="{AEE28BEF-3F73-41A5-9307-D42A450FCA17}" srcId="{988D96B0-D16E-4763-B393-84178CF4FF50}" destId="{D471E45F-B026-44AA-9616-57E786AE80AF}" srcOrd="0" destOrd="0" parTransId="{326A986D-69A4-4AC0-AD9B-462FFC9C3F18}" sibTransId="{304E70AD-39C7-4C28-BF7B-6EE91BAE97B7}"/>
    <dgm:cxn modelId="{8CB593F6-6C5D-4606-B959-3E27F9872EC1}" srcId="{5751524B-FB67-4894-A0C5-35151E149D68}" destId="{988D96B0-D16E-4763-B393-84178CF4FF50}" srcOrd="0" destOrd="0" parTransId="{080A6B9D-C27D-4227-AC65-3C97878D78C4}" sibTransId="{19B27CEC-4BAD-44A7-A9A7-B7A8B23ADCFD}"/>
    <dgm:cxn modelId="{7968BEFA-737C-4540-8116-892FA4A56765}" type="presOf" srcId="{73DB572E-062D-41AD-8033-D361B8E583DB}" destId="{0D08ED52-6744-4369-B780-916B09984775}" srcOrd="1" destOrd="0" presId="urn:microsoft.com/office/officeart/2011/layout/InterconnectedBlockProcess"/>
    <dgm:cxn modelId="{6CA9A5D7-C24A-4CF2-BE1F-6E21DB839128}" type="presParOf" srcId="{A6BCDA7B-D633-438F-B44D-CB4D60E5C492}" destId="{EA3B7F60-AEEC-41A8-8A2C-D3679EFCD073}" srcOrd="0" destOrd="0" presId="urn:microsoft.com/office/officeart/2011/layout/InterconnectedBlockProcess"/>
    <dgm:cxn modelId="{BBB5CABF-20C5-47F6-80F7-7C69D2F2EB05}" type="presParOf" srcId="{EA3B7F60-AEEC-41A8-8A2C-D3679EFCD073}" destId="{FC0F1314-3294-4A8C-8DCE-EB53E236164C}" srcOrd="0" destOrd="0" presId="urn:microsoft.com/office/officeart/2011/layout/InterconnectedBlockProcess"/>
    <dgm:cxn modelId="{75E25B52-D460-4F8E-9628-E5733C416215}" type="presParOf" srcId="{A6BCDA7B-D633-438F-B44D-CB4D60E5C492}" destId="{98225A61-A0EC-450A-BED8-EF2E47E8FD18}" srcOrd="1" destOrd="0" presId="urn:microsoft.com/office/officeart/2011/layout/InterconnectedBlockProcess"/>
    <dgm:cxn modelId="{181DD3DA-835B-424D-BA41-90E54820644A}" type="presParOf" srcId="{A6BCDA7B-D633-438F-B44D-CB4D60E5C492}" destId="{2AAD338D-3122-4454-9A67-16BE024D44E3}" srcOrd="2" destOrd="0" presId="urn:microsoft.com/office/officeart/2011/layout/InterconnectedBlockProcess"/>
    <dgm:cxn modelId="{8763BB5B-6F4C-4D47-85B1-62610FE5B298}" type="presParOf" srcId="{A6BCDA7B-D633-438F-B44D-CB4D60E5C492}" destId="{96AFCF47-32CA-4C44-9E3C-782007B7112E}" srcOrd="3" destOrd="0" presId="urn:microsoft.com/office/officeart/2011/layout/InterconnectedBlockProcess"/>
    <dgm:cxn modelId="{DEC84310-B2F7-4E69-8F89-299DFF887707}" type="presParOf" srcId="{96AFCF47-32CA-4C44-9E3C-782007B7112E}" destId="{2532504F-5FE1-4C97-B485-F05E8885EACC}" srcOrd="0" destOrd="0" presId="urn:microsoft.com/office/officeart/2011/layout/InterconnectedBlockProcess"/>
    <dgm:cxn modelId="{411A5A8E-BF9A-4918-B1BF-97B5D2E1CE75}" type="presParOf" srcId="{A6BCDA7B-D633-438F-B44D-CB4D60E5C492}" destId="{0D08ED52-6744-4369-B780-916B09984775}" srcOrd="4" destOrd="0" presId="urn:microsoft.com/office/officeart/2011/layout/InterconnectedBlockProcess"/>
    <dgm:cxn modelId="{F96AEFC3-668C-485E-AC28-DE7FA02228A9}" type="presParOf" srcId="{A6BCDA7B-D633-438F-B44D-CB4D60E5C492}" destId="{4C66D42D-7E6D-4563-AFDC-369C30B73F70}" srcOrd="5" destOrd="0" presId="urn:microsoft.com/office/officeart/2011/layout/InterconnectedBlockProcess"/>
    <dgm:cxn modelId="{7911F644-0138-4A4E-B810-F025BD63CD8F}" type="presParOf" srcId="{A6BCDA7B-D633-438F-B44D-CB4D60E5C492}" destId="{C1269CE6-C767-48CC-AAFD-A238D1FFDABA}" srcOrd="6" destOrd="0" presId="urn:microsoft.com/office/officeart/2011/layout/InterconnectedBlockProcess"/>
    <dgm:cxn modelId="{5AA2FD48-021E-4A53-964C-DD52EA8D7653}" type="presParOf" srcId="{C1269CE6-C767-48CC-AAFD-A238D1FFDABA}" destId="{06F8D57B-EDF4-4CF4-8700-DC2CA3E3028E}" srcOrd="0" destOrd="0" presId="urn:microsoft.com/office/officeart/2011/layout/InterconnectedBlockProcess"/>
    <dgm:cxn modelId="{ABEDFE72-13B5-44DF-B596-B4EEFE4E8FE3}" type="presParOf" srcId="{A6BCDA7B-D633-438F-B44D-CB4D60E5C492}" destId="{6BCCFBA6-7A43-4631-AD7F-AFB10E1E6CD7}" srcOrd="7" destOrd="0" presId="urn:microsoft.com/office/officeart/2011/layout/InterconnectedBlockProcess"/>
    <dgm:cxn modelId="{214D504B-4CBF-4B7C-A0E7-B63D10D9DDB1}" type="presParOf" srcId="{A6BCDA7B-D633-438F-B44D-CB4D60E5C492}" destId="{00BB3360-A9BB-4051-A4B1-1216F82F642C}" srcOrd="8" destOrd="0" presId="urn:microsoft.com/office/officeart/2011/layout/InterconnectedBlockProcess"/>
    <dgm:cxn modelId="{07B34F88-773E-4FE4-8638-A7CCDA760808}" type="presParOf" srcId="{A6BCDA7B-D633-438F-B44D-CB4D60E5C492}" destId="{7305DF14-0FF5-45E4-8B19-015814092DBD}" srcOrd="9" destOrd="0" presId="urn:microsoft.com/office/officeart/2011/layout/InterconnectedBlockProcess"/>
    <dgm:cxn modelId="{362691DD-4B1E-4FC2-8550-02C45B3B7FBC}" type="presParOf" srcId="{7305DF14-0FF5-45E4-8B19-015814092DBD}" destId="{A134CDD1-D85F-44EF-8BEE-9F99A855C1E6}" srcOrd="0" destOrd="0" presId="urn:microsoft.com/office/officeart/2011/layout/InterconnectedBlockProcess"/>
    <dgm:cxn modelId="{63B69D61-D405-4261-BFDE-C503872760F8}" type="presParOf" srcId="{A6BCDA7B-D633-438F-B44D-CB4D60E5C492}" destId="{1C91D7E3-8940-4A33-9182-677DD5415901}" srcOrd="10" destOrd="0" presId="urn:microsoft.com/office/officeart/2011/layout/InterconnectedBlockProcess"/>
    <dgm:cxn modelId="{C9F769F8-3C09-4DEC-B20E-9972D58EEAFC}" type="presParOf" srcId="{A6BCDA7B-D633-438F-B44D-CB4D60E5C492}" destId="{65257024-FAC0-4522-B139-1CC85B547BE8}" srcOrd="11" destOrd="0" presId="urn:microsoft.com/office/officeart/2011/layout/InterconnectedBlock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0F1314-3294-4A8C-8DCE-EB53E236164C}">
      <dsp:nvSpPr>
        <dsp:cNvPr id="0" name=""/>
        <dsp:cNvSpPr/>
      </dsp:nvSpPr>
      <dsp:spPr>
        <a:xfrm>
          <a:off x="4955390" y="767810"/>
          <a:ext cx="3750258" cy="3290384"/>
        </a:xfrm>
        <a:prstGeom prst="wedgeRectCallout">
          <a:avLst>
            <a:gd name="adj1" fmla="val 0"/>
            <a:gd name="adj2" fmla="val 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9850" tIns="69850" rIns="69850" bIns="69850" numCol="1" spcCol="1270" anchor="t" anchorCtr="0">
          <a:noAutofit/>
        </a:bodyPr>
        <a:lstStyle/>
        <a:p>
          <a:pPr marL="0" lvl="0" indent="0" algn="r" defTabSz="977900">
            <a:lnSpc>
              <a:spcPct val="90000"/>
            </a:lnSpc>
            <a:spcBef>
              <a:spcPct val="0"/>
            </a:spcBef>
            <a:spcAft>
              <a:spcPct val="35000"/>
            </a:spcAft>
            <a:buNone/>
          </a:pPr>
          <a:r>
            <a:rPr lang="en-US" sz="2200" kern="1200" dirty="0"/>
            <a:t>25 April 2025</a:t>
          </a:r>
        </a:p>
        <a:p>
          <a:pPr marL="0" lvl="0" indent="0" algn="r" defTabSz="977900">
            <a:lnSpc>
              <a:spcPct val="90000"/>
            </a:lnSpc>
            <a:spcBef>
              <a:spcPct val="0"/>
            </a:spcBef>
            <a:spcAft>
              <a:spcPct val="35000"/>
            </a:spcAft>
            <a:buNone/>
          </a:pPr>
          <a:r>
            <a:rPr lang="en-US" sz="2200" kern="1200" dirty="0"/>
            <a:t>Project </a:t>
          </a:r>
        </a:p>
        <a:p>
          <a:pPr marL="0" lvl="0" indent="0" algn="r" defTabSz="977900">
            <a:lnSpc>
              <a:spcPct val="90000"/>
            </a:lnSpc>
            <a:spcBef>
              <a:spcPct val="0"/>
            </a:spcBef>
            <a:spcAft>
              <a:spcPct val="35000"/>
            </a:spcAft>
            <a:buNone/>
          </a:pPr>
          <a:r>
            <a:rPr lang="en-US" sz="2200" kern="1200" dirty="0"/>
            <a:t>has been </a:t>
          </a:r>
        </a:p>
        <a:p>
          <a:pPr marL="0" lvl="0" indent="0" algn="r" defTabSz="977900">
            <a:lnSpc>
              <a:spcPct val="90000"/>
            </a:lnSpc>
            <a:spcBef>
              <a:spcPct val="0"/>
            </a:spcBef>
            <a:spcAft>
              <a:spcPct val="35000"/>
            </a:spcAft>
            <a:buNone/>
          </a:pPr>
          <a:r>
            <a:rPr lang="en-US" sz="2200" kern="1200" dirty="0"/>
            <a:t>completed</a:t>
          </a:r>
        </a:p>
        <a:p>
          <a:pPr marL="0" lvl="0" indent="0" algn="r" defTabSz="977900">
            <a:lnSpc>
              <a:spcPct val="90000"/>
            </a:lnSpc>
            <a:spcBef>
              <a:spcPct val="0"/>
            </a:spcBef>
            <a:spcAft>
              <a:spcPct val="35000"/>
            </a:spcAft>
            <a:buNone/>
          </a:pPr>
          <a:endParaRPr lang="en-US" sz="2200" kern="1200" dirty="0"/>
        </a:p>
      </dsp:txBody>
      <dsp:txXfrm>
        <a:off x="5430923" y="767810"/>
        <a:ext cx="3274725" cy="3290384"/>
      </dsp:txXfrm>
    </dsp:sp>
    <dsp:sp modelId="{2AAD338D-3122-4454-9A67-16BE024D44E3}">
      <dsp:nvSpPr>
        <dsp:cNvPr id="0" name=""/>
        <dsp:cNvSpPr/>
      </dsp:nvSpPr>
      <dsp:spPr>
        <a:xfrm>
          <a:off x="6835598" y="60142"/>
          <a:ext cx="1873616" cy="767810"/>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0" tIns="69850" rIns="69850" bIns="69850" numCol="1" spcCol="1270" anchor="ctr" anchorCtr="0">
          <a:noAutofit/>
        </a:bodyPr>
        <a:lstStyle/>
        <a:p>
          <a:pPr marL="0" lvl="0" indent="0" algn="ctr" defTabSz="977900">
            <a:lnSpc>
              <a:spcPct val="90000"/>
            </a:lnSpc>
            <a:spcBef>
              <a:spcPct val="0"/>
            </a:spcBef>
            <a:spcAft>
              <a:spcPct val="35000"/>
            </a:spcAft>
            <a:buNone/>
          </a:pPr>
          <a:r>
            <a:rPr lang="en-US" sz="2200" kern="1200" dirty="0">
              <a:latin typeface="Times New Roman" panose="02020603050405020304" pitchFamily="18" charset="0"/>
              <a:cs typeface="Times New Roman" panose="02020603050405020304" pitchFamily="18" charset="0"/>
            </a:rPr>
            <a:t>Review 3</a:t>
          </a:r>
        </a:p>
      </dsp:txBody>
      <dsp:txXfrm>
        <a:off x="6835598" y="60142"/>
        <a:ext cx="1873616" cy="767810"/>
      </dsp:txXfrm>
    </dsp:sp>
    <dsp:sp modelId="{2532504F-5FE1-4C97-B485-F05E8885EACC}">
      <dsp:nvSpPr>
        <dsp:cNvPr id="0" name=""/>
        <dsp:cNvSpPr/>
      </dsp:nvSpPr>
      <dsp:spPr>
        <a:xfrm>
          <a:off x="3926712" y="846910"/>
          <a:ext cx="3043577" cy="2913042"/>
        </a:xfrm>
        <a:prstGeom prst="wedgeRectCallout">
          <a:avLst>
            <a:gd name="adj1" fmla="val 62500"/>
            <a:gd name="adj2" fmla="val 20830"/>
          </a:avLst>
        </a:prstGeom>
        <a:solidFill>
          <a:schemeClr val="accent1">
            <a:tint val="50000"/>
            <a:hueOff val="-4019912"/>
            <a:satOff val="8042"/>
            <a:lumOff val="340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6675" tIns="66675" rIns="66675" bIns="66675" numCol="1" spcCol="1270" anchor="t" anchorCtr="0">
          <a:noAutofit/>
        </a:bodyPr>
        <a:lstStyle/>
        <a:p>
          <a:pPr marL="0" lvl="0" indent="0" algn="r" defTabSz="933450">
            <a:lnSpc>
              <a:spcPct val="90000"/>
            </a:lnSpc>
            <a:spcBef>
              <a:spcPct val="0"/>
            </a:spcBef>
            <a:spcAft>
              <a:spcPct val="35000"/>
            </a:spcAft>
            <a:buNone/>
          </a:pPr>
          <a:r>
            <a:rPr lang="en-US" sz="2100" kern="1200" dirty="0">
              <a:latin typeface="Times New Roman" panose="02020603050405020304" pitchFamily="18" charset="0"/>
              <a:cs typeface="Times New Roman" panose="02020603050405020304" pitchFamily="18" charset="0"/>
            </a:rPr>
            <a:t>27 March 2025</a:t>
          </a:r>
        </a:p>
        <a:p>
          <a:pPr marL="0" lvl="0" indent="0" algn="r" defTabSz="933450">
            <a:lnSpc>
              <a:spcPct val="90000"/>
            </a:lnSpc>
            <a:spcBef>
              <a:spcPct val="0"/>
            </a:spcBef>
            <a:spcAft>
              <a:spcPct val="35000"/>
            </a:spcAft>
            <a:buNone/>
          </a:pPr>
          <a:r>
            <a:rPr lang="en-US" sz="2100" kern="1200" dirty="0">
              <a:latin typeface="Times New Roman" panose="02020603050405020304" pitchFamily="18" charset="0"/>
              <a:cs typeface="Times New Roman" panose="02020603050405020304" pitchFamily="18" charset="0"/>
            </a:rPr>
            <a:t>Front end </a:t>
          </a:r>
        </a:p>
        <a:p>
          <a:pPr marL="0" lvl="0" indent="0" algn="r" defTabSz="933450">
            <a:lnSpc>
              <a:spcPct val="90000"/>
            </a:lnSpc>
            <a:spcBef>
              <a:spcPct val="0"/>
            </a:spcBef>
            <a:spcAft>
              <a:spcPct val="35000"/>
            </a:spcAft>
            <a:buNone/>
          </a:pPr>
          <a:r>
            <a:rPr lang="en-US" sz="2100" kern="1200" dirty="0">
              <a:latin typeface="Times New Roman" panose="02020603050405020304" pitchFamily="18" charset="0"/>
              <a:cs typeface="Times New Roman" panose="02020603050405020304" pitchFamily="18" charset="0"/>
            </a:rPr>
            <a:t>implantation of the project</a:t>
          </a:r>
        </a:p>
        <a:p>
          <a:pPr marL="0" lvl="0" indent="0" algn="r" defTabSz="933450">
            <a:lnSpc>
              <a:spcPct val="90000"/>
            </a:lnSpc>
            <a:spcBef>
              <a:spcPct val="0"/>
            </a:spcBef>
            <a:spcAft>
              <a:spcPct val="35000"/>
            </a:spcAft>
            <a:buNone/>
          </a:pPr>
          <a:endParaRPr lang="en-US" sz="2100" kern="1200" dirty="0">
            <a:latin typeface="Times New Roman" panose="02020603050405020304" pitchFamily="18" charset="0"/>
            <a:cs typeface="Times New Roman" panose="02020603050405020304" pitchFamily="18" charset="0"/>
          </a:endParaRPr>
        </a:p>
      </dsp:txBody>
      <dsp:txXfrm>
        <a:off x="4312638" y="846910"/>
        <a:ext cx="2657651" cy="2913042"/>
      </dsp:txXfrm>
    </dsp:sp>
    <dsp:sp modelId="{4C66D42D-7E6D-4563-AFDC-369C30B73F70}">
      <dsp:nvSpPr>
        <dsp:cNvPr id="0" name=""/>
        <dsp:cNvSpPr/>
      </dsp:nvSpPr>
      <dsp:spPr>
        <a:xfrm>
          <a:off x="4488482" y="249086"/>
          <a:ext cx="2460407" cy="618955"/>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0" tIns="69850" rIns="69850" bIns="69850" numCol="1" spcCol="1270" anchor="ctr" anchorCtr="0">
          <a:noAutofit/>
        </a:bodyPr>
        <a:lstStyle/>
        <a:p>
          <a:pPr marL="0" lvl="0" indent="0" algn="ctr" defTabSz="977900">
            <a:lnSpc>
              <a:spcPct val="90000"/>
            </a:lnSpc>
            <a:spcBef>
              <a:spcPct val="0"/>
            </a:spcBef>
            <a:spcAft>
              <a:spcPct val="35000"/>
            </a:spcAft>
            <a:buNone/>
          </a:pPr>
          <a:r>
            <a:rPr lang="en-US" sz="2200" kern="1200" dirty="0">
              <a:latin typeface="Times New Roman" panose="02020603050405020304" pitchFamily="18" charset="0"/>
              <a:cs typeface="Times New Roman" panose="02020603050405020304" pitchFamily="18" charset="0"/>
            </a:rPr>
            <a:t>Review 2</a:t>
          </a:r>
        </a:p>
      </dsp:txBody>
      <dsp:txXfrm>
        <a:off x="4488482" y="249086"/>
        <a:ext cx="2460407" cy="618955"/>
      </dsp:txXfrm>
    </dsp:sp>
    <dsp:sp modelId="{06F8D57B-EDF4-4CF4-8700-DC2CA3E3028E}">
      <dsp:nvSpPr>
        <dsp:cNvPr id="0" name=""/>
        <dsp:cNvSpPr/>
      </dsp:nvSpPr>
      <dsp:spPr>
        <a:xfrm>
          <a:off x="2798646" y="1033117"/>
          <a:ext cx="1944002" cy="2370755"/>
        </a:xfrm>
        <a:prstGeom prst="wedgeRectCallout">
          <a:avLst>
            <a:gd name="adj1" fmla="val 62500"/>
            <a:gd name="adj2" fmla="val 20830"/>
          </a:avLst>
        </a:prstGeom>
        <a:solidFill>
          <a:schemeClr val="accent1">
            <a:tint val="50000"/>
            <a:hueOff val="-8039823"/>
            <a:satOff val="16083"/>
            <a:lumOff val="681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6675" tIns="66675" rIns="66675" bIns="66675" numCol="1" spcCol="1270" anchor="t" anchorCtr="0">
          <a:noAutofit/>
        </a:bodyPr>
        <a:lstStyle/>
        <a:p>
          <a:pPr marL="0" lvl="0" indent="0" algn="r" defTabSz="933450">
            <a:lnSpc>
              <a:spcPct val="90000"/>
            </a:lnSpc>
            <a:spcBef>
              <a:spcPct val="0"/>
            </a:spcBef>
            <a:spcAft>
              <a:spcPct val="35000"/>
            </a:spcAft>
            <a:buNone/>
          </a:pPr>
          <a:r>
            <a:rPr lang="en-US" sz="2100" kern="1200" dirty="0">
              <a:latin typeface="Times New Roman" panose="02020603050405020304" pitchFamily="18" charset="0"/>
              <a:cs typeface="Times New Roman" panose="02020603050405020304" pitchFamily="18" charset="0"/>
            </a:rPr>
            <a:t>20 Feb 2025</a:t>
          </a:r>
        </a:p>
        <a:p>
          <a:pPr marL="0" lvl="0" indent="0" algn="r" defTabSz="933450">
            <a:lnSpc>
              <a:spcPct val="90000"/>
            </a:lnSpc>
            <a:spcBef>
              <a:spcPct val="0"/>
            </a:spcBef>
            <a:spcAft>
              <a:spcPct val="35000"/>
            </a:spcAft>
            <a:buNone/>
          </a:pPr>
          <a:r>
            <a:rPr lang="en-US" sz="2100" kern="1200" dirty="0">
              <a:latin typeface="Times New Roman" panose="02020603050405020304" pitchFamily="18" charset="0"/>
              <a:cs typeface="Times New Roman" panose="02020603050405020304" pitchFamily="18" charset="0"/>
            </a:rPr>
            <a:t>Literature review about the project</a:t>
          </a:r>
        </a:p>
      </dsp:txBody>
      <dsp:txXfrm>
        <a:off x="3045146" y="1033117"/>
        <a:ext cx="1697502" cy="2370755"/>
      </dsp:txXfrm>
    </dsp:sp>
    <dsp:sp modelId="{00BB3360-A9BB-4051-A4B1-1216F82F642C}">
      <dsp:nvSpPr>
        <dsp:cNvPr id="0" name=""/>
        <dsp:cNvSpPr/>
      </dsp:nvSpPr>
      <dsp:spPr>
        <a:xfrm>
          <a:off x="2862731" y="394693"/>
          <a:ext cx="1728849" cy="675431"/>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0" tIns="69850" rIns="69850" bIns="69850" numCol="1" spcCol="1270" anchor="ctr" anchorCtr="0">
          <a:noAutofit/>
        </a:bodyPr>
        <a:lstStyle/>
        <a:p>
          <a:pPr marL="0" lvl="0" indent="0" algn="ctr" defTabSz="977900">
            <a:lnSpc>
              <a:spcPct val="90000"/>
            </a:lnSpc>
            <a:spcBef>
              <a:spcPct val="0"/>
            </a:spcBef>
            <a:spcAft>
              <a:spcPct val="35000"/>
            </a:spcAft>
            <a:buNone/>
          </a:pPr>
          <a:r>
            <a:rPr lang="en-US" sz="2200" kern="1200" dirty="0">
              <a:latin typeface="Times New Roman" panose="02020603050405020304" pitchFamily="18" charset="0"/>
              <a:cs typeface="Times New Roman" panose="02020603050405020304" pitchFamily="18" charset="0"/>
            </a:rPr>
            <a:t>Review 1</a:t>
          </a:r>
        </a:p>
      </dsp:txBody>
      <dsp:txXfrm>
        <a:off x="2862731" y="394693"/>
        <a:ext cx="1728849" cy="675431"/>
      </dsp:txXfrm>
    </dsp:sp>
    <dsp:sp modelId="{A134CDD1-D85F-44EF-8BEE-9F99A855C1E6}">
      <dsp:nvSpPr>
        <dsp:cNvPr id="0" name=""/>
        <dsp:cNvSpPr/>
      </dsp:nvSpPr>
      <dsp:spPr>
        <a:xfrm>
          <a:off x="1198836" y="1034841"/>
          <a:ext cx="1707234" cy="2044281"/>
        </a:xfrm>
        <a:prstGeom prst="wedgeRectCallout">
          <a:avLst>
            <a:gd name="adj1" fmla="val 62500"/>
            <a:gd name="adj2" fmla="val 20830"/>
          </a:avLst>
        </a:prstGeom>
        <a:solidFill>
          <a:schemeClr val="accent1">
            <a:tint val="50000"/>
            <a:hueOff val="-12059734"/>
            <a:satOff val="24125"/>
            <a:lumOff val="1022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6675" tIns="66675" rIns="66675" bIns="66675" numCol="1" spcCol="1270" anchor="t" anchorCtr="0">
          <a:noAutofit/>
        </a:bodyPr>
        <a:lstStyle/>
        <a:p>
          <a:pPr marL="0" lvl="0" indent="0" algn="r" defTabSz="933450">
            <a:lnSpc>
              <a:spcPct val="90000"/>
            </a:lnSpc>
            <a:spcBef>
              <a:spcPct val="0"/>
            </a:spcBef>
            <a:spcAft>
              <a:spcPct val="35000"/>
            </a:spcAft>
            <a:buNone/>
          </a:pPr>
          <a:r>
            <a:rPr lang="en-US" sz="2100" kern="1200" dirty="0">
              <a:latin typeface="Times New Roman" panose="02020603050405020304" pitchFamily="18" charset="0"/>
              <a:cs typeface="Times New Roman" panose="02020603050405020304" pitchFamily="18" charset="0"/>
            </a:rPr>
            <a:t>6 Feb 2025</a:t>
          </a:r>
        </a:p>
        <a:p>
          <a:pPr marL="0" lvl="0" indent="0" algn="r" defTabSz="933450">
            <a:lnSpc>
              <a:spcPct val="90000"/>
            </a:lnSpc>
            <a:spcBef>
              <a:spcPct val="0"/>
            </a:spcBef>
            <a:spcAft>
              <a:spcPct val="35000"/>
            </a:spcAft>
            <a:buNone/>
          </a:pPr>
          <a:r>
            <a:rPr lang="en-US" sz="2100" kern="1200" dirty="0">
              <a:latin typeface="Times New Roman" panose="02020603050405020304" pitchFamily="18" charset="0"/>
              <a:cs typeface="Times New Roman" panose="02020603050405020304" pitchFamily="18" charset="0"/>
            </a:rPr>
            <a:t>Topic Finalization</a:t>
          </a:r>
        </a:p>
        <a:p>
          <a:pPr marL="0" lvl="0" indent="0" algn="l" defTabSz="933450">
            <a:lnSpc>
              <a:spcPct val="90000"/>
            </a:lnSpc>
            <a:spcBef>
              <a:spcPct val="0"/>
            </a:spcBef>
            <a:spcAft>
              <a:spcPct val="35000"/>
            </a:spcAft>
            <a:buNone/>
          </a:pPr>
          <a:endParaRPr lang="en-US" sz="2100" kern="1200" dirty="0">
            <a:latin typeface="Times New Roman" panose="02020603050405020304" pitchFamily="18" charset="0"/>
            <a:cs typeface="Times New Roman" panose="02020603050405020304" pitchFamily="18" charset="0"/>
          </a:endParaRPr>
        </a:p>
        <a:p>
          <a:pPr marL="0" lvl="0" indent="0" algn="l" defTabSz="933450">
            <a:lnSpc>
              <a:spcPct val="90000"/>
            </a:lnSpc>
            <a:spcBef>
              <a:spcPct val="0"/>
            </a:spcBef>
            <a:spcAft>
              <a:spcPct val="35000"/>
            </a:spcAft>
            <a:buNone/>
          </a:pPr>
          <a:endParaRPr lang="en-US" sz="2100" kern="1200" dirty="0">
            <a:latin typeface="Times New Roman" panose="02020603050405020304" pitchFamily="18" charset="0"/>
            <a:cs typeface="Times New Roman" panose="02020603050405020304" pitchFamily="18" charset="0"/>
          </a:endParaRPr>
        </a:p>
      </dsp:txBody>
      <dsp:txXfrm>
        <a:off x="1415313" y="1034841"/>
        <a:ext cx="1490757" cy="2044281"/>
      </dsp:txXfrm>
    </dsp:sp>
    <dsp:sp modelId="{65257024-FAC0-4522-B139-1CC85B547BE8}">
      <dsp:nvSpPr>
        <dsp:cNvPr id="0" name=""/>
        <dsp:cNvSpPr/>
      </dsp:nvSpPr>
      <dsp:spPr>
        <a:xfrm>
          <a:off x="1151046" y="596313"/>
          <a:ext cx="1749027" cy="438690"/>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0" tIns="69850" rIns="69850" bIns="69850" numCol="1" spcCol="1270" anchor="ctr" anchorCtr="0">
          <a:noAutofit/>
        </a:bodyPr>
        <a:lstStyle/>
        <a:p>
          <a:pPr marL="0" lvl="0" indent="0" algn="ctr" defTabSz="977900">
            <a:lnSpc>
              <a:spcPct val="90000"/>
            </a:lnSpc>
            <a:spcBef>
              <a:spcPct val="0"/>
            </a:spcBef>
            <a:spcAft>
              <a:spcPct val="35000"/>
            </a:spcAft>
            <a:buNone/>
          </a:pPr>
          <a:r>
            <a:rPr lang="en-US" sz="2200" kern="1200" dirty="0">
              <a:latin typeface="Times New Roman" panose="02020603050405020304" pitchFamily="18" charset="0"/>
              <a:cs typeface="Times New Roman" panose="02020603050405020304" pitchFamily="18" charset="0"/>
            </a:rPr>
            <a:t>Review 0</a:t>
          </a:r>
        </a:p>
      </dsp:txBody>
      <dsp:txXfrm>
        <a:off x="1151046" y="596313"/>
        <a:ext cx="1749027" cy="438690"/>
      </dsp:txXfrm>
    </dsp:sp>
  </dsp:spTree>
</dsp:drawing>
</file>

<file path=ppt/diagrams/layout1.xml><?xml version="1.0" encoding="utf-8"?>
<dgm:layoutDef xmlns:dgm="http://schemas.openxmlformats.org/drawingml/2006/diagram" xmlns:a="http://schemas.openxmlformats.org/drawingml/2006/main" uniqueId="urn:microsoft.com/office/officeart/2011/layout/InterconnectedBlockProcess">
  <dgm:title val="Interconnected Block Process"/>
  <dgm:desc val="Use to show sequential steps in a process. Works best with small amounts of Level 1 text and medium amounts of Level 2 text."/>
  <dgm:catLst>
    <dgm:cat type="process" pri="5500"/>
    <dgm:cat type="officeonline" pri="3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40" srcId="0" destId="10" srcOrd="0" destOrd="0"/>
        <dgm:cxn modelId="12" srcId="10" destId="11" srcOrd="0" destOrd="0"/>
        <dgm:cxn modelId="5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 modelId="40">
          <dgm:prSet phldr="1"/>
        </dgm:pt>
        <dgm:pt modelId="4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 modelId="70" srcId="0" destId="40" srcOrd="2" destOrd="0"/>
        <dgm:cxn modelId="42" srcId="40" destId="41" srcOrd="0" destOrd="0"/>
      </dgm:cxnLst>
      <dgm:bg/>
      <dgm:whole/>
    </dgm:dataModel>
  </dgm:clrData>
  <dgm:layoutNode name="Name0">
    <dgm:varLst>
      <dgm:chMax val="7"/>
      <dgm:chPref val="5"/>
      <dgm:dir/>
      <dgm:animOne val="branch"/>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45"/>
            </dgm:alg>
            <dgm:constrLst>
              <dgm:constr type="primFontSz" for="des" forName="Child1" val="65"/>
              <dgm:constr type="primFontSz" for="des" forName="Parent1" val="65"/>
              <dgm:constr type="primFontSz" for="des" forName="Child1" refType="primFontSz" refFor="des" refForName="Parent1" op="lte"/>
              <dgm:constr type="l" for="ch" forName="ChildAccent1" refType="w" fact="0"/>
              <dgm:constr type="t" for="ch" forName="ChildAccent1" refType="h" fact="0.1429"/>
              <dgm:constr type="w" for="ch" forName="ChildAccent1" refType="w"/>
              <dgm:constr type="h" for="ch" forName="ChildAccent1" refType="h" fact="0.8571"/>
              <dgm:constr type="l" for="ch" forName="Child1" refType="w" fact="0.127"/>
              <dgm:constr type="t" for="ch" forName="Child1" refType="h" fact="0.1429"/>
              <dgm:constr type="w" for="ch" forName="Child1" refType="w" fact="0.873"/>
              <dgm:constr type="h" for="ch" forName="Child1" refType="h" fact="0.8571"/>
              <dgm:constr type="l" for="ch" forName="Parent1" refType="w" fact="0"/>
              <dgm:constr type="t" for="ch" forName="Parent1" refType="h" fact="0"/>
              <dgm:constr type="w" for="ch" forName="Parent1" refType="w"/>
              <dgm:constr type="h" for="ch" forName="Parent1" refType="h" fact="0.1429"/>
            </dgm:constrLst>
          </dgm:if>
          <dgm:if name="Name5" axis="ch" ptType="node" func="cnt" op="equ" val="2">
            <dgm:alg type="composite">
              <dgm:param type="ar" val="0.8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ChildAccent1" refType="w" fact="0"/>
              <dgm:constr type="t" for="ch" forName="ChildAccent1" refType="h" fact="0.1613"/>
              <dgm:constr type="w" for="ch" forName="ChildAccent1" refType="w" fact="0.5"/>
              <dgm:constr type="h" for="ch" forName="ChildAccent1" refType="h" fact="0.7742"/>
              <dgm:constr type="l" for="ch" forName="Child1" refType="w" fact="0.0635"/>
              <dgm:constr type="t" for="ch" forName="Child1" refType="h" fact="0.1613"/>
              <dgm:constr type="w" for="ch" forName="Child1" refType="w" fact="0.4365"/>
              <dgm:constr type="h" for="ch" forName="Child1" refType="h" fact="0.7742"/>
              <dgm:constr type="l" for="ch" forName="Parent1" refType="w" fact="0"/>
              <dgm:constr type="t" for="ch" forName="Parent1" refType="h" fact="0.0323"/>
              <dgm:constr type="w" for="ch" forName="Parent1" refType="w" fact="0.5"/>
              <dgm:constr type="h" for="ch" forName="Parent1" refType="h" fact="0.129"/>
              <dgm:constr type="l" for="ch" forName="ChildAccent2" refType="w" fact="0.5"/>
              <dgm:constr type="t" for="ch" forName="ChildAccent2" refType="h" fact="0.1613"/>
              <dgm:constr type="w" for="ch" forName="ChildAccent2" refType="w" fact="0.5"/>
              <dgm:constr type="h" for="ch" forName="ChildAccent2" refType="h" fact="0.8387"/>
              <dgm:constr type="l" for="ch" forName="Child2" refType="w" fact="0.5635"/>
              <dgm:constr type="t" for="ch" forName="Child2" refType="h" fact="0.1613"/>
              <dgm:constr type="w" for="ch" forName="Child2" refType="w" fact="0.4365"/>
              <dgm:constr type="h" for="ch" forName="Child2" refType="h" fact="0.8387"/>
              <dgm:constr type="l" for="ch" forName="Parent2" refType="w" fact="0.5"/>
              <dgm:constr type="t" for="ch" forName="Parent2" refType="h" fact="0"/>
              <dgm:constr type="w" for="ch" forName="Parent2" refType="w" fact="0.5"/>
              <dgm:constr type="h" for="ch" forName="Parent2" refType="h" fact="0.1613"/>
            </dgm:constrLst>
          </dgm:if>
          <dgm:if name="Name6" axis="ch" ptType="node" func="cnt" op="equ" val="3">
            <dgm:alg type="composite">
              <dgm:param type="ar" val="1.1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ChildAccent1" refType="w" fact="0"/>
              <dgm:constr type="t" for="ch" forName="ChildAccent1" refType="h" fact="0.1757"/>
              <dgm:constr type="w" for="ch" forName="ChildAccent1" refType="w" fact="0.3333"/>
              <dgm:constr type="h" for="ch" forName="ChildAccent1" refType="h" fact="0.7066"/>
              <dgm:constr type="l" for="ch" forName="Child1" refType="w" fact="0.0423"/>
              <dgm:constr type="t" for="ch" forName="Child1" refType="h" fact="0.1757"/>
              <dgm:constr type="w" for="ch" forName="Child1" refType="w" fact="0.291"/>
              <dgm:constr type="h" for="ch" forName="Child1" refType="h" fact="0.7066"/>
              <dgm:constr type="l" for="ch" forName="Parent1" refType="w" fact="0"/>
              <dgm:constr type="t" for="ch" forName="Parent1" refType="h" fact="0.0579"/>
              <dgm:constr type="w" for="ch" forName="Parent1" refType="w" fact="0.3333"/>
              <dgm:constr type="h" for="ch" forName="Parent1" refType="h" fact="0.1178"/>
              <dgm:constr type="l" for="ch" forName="ChildAccent2" refType="w" fact="0.3333"/>
              <dgm:constr type="t" for="ch" forName="ChildAccent2" refType="h" fact="0.1757"/>
              <dgm:constr type="w" for="ch" forName="ChildAccent2" refType="w" fact="0.3333"/>
              <dgm:constr type="h" for="ch" forName="ChildAccent2" refType="h" fact="0.7655"/>
              <dgm:constr type="l" for="ch" forName="Child2" refType="w" fact="0.3756"/>
              <dgm:constr type="t" for="ch" forName="Child2" refType="h" fact="0.1757"/>
              <dgm:constr type="w" for="ch" forName="Child2" refType="w" fact="0.291"/>
              <dgm:constr type="h" for="ch" forName="Child2" refType="h" fact="0.7655"/>
              <dgm:constr type="l" for="ch" forName="Parent2" refType="w" fact="0.3333"/>
              <dgm:constr type="t" for="ch" forName="Parent2" refType="h" fact="0.0285"/>
              <dgm:constr type="w" for="ch" forName="Parent2" refType="w" fact="0.3333"/>
              <dgm:constr type="h" for="ch" forName="Parent2" refType="h" fact="0.1472"/>
              <dgm:constr type="l" for="ch" forName="ChildAccent3" refType="w" fact="0.6667"/>
              <dgm:constr type="t" for="ch" forName="ChildAccent3" refType="h" fact="0.1757"/>
              <dgm:constr type="w" for="ch" forName="ChildAccent3" refType="w" fact="0.3333"/>
              <dgm:constr type="h" for="ch" forName="ChildAccent3" refType="h" fact="0.8243"/>
              <dgm:constr type="l" for="ch" forName="Child3" refType="w" fact="0.709"/>
              <dgm:constr type="t" for="ch" forName="Child3" refType="h" fact="0.1757"/>
              <dgm:constr type="w" for="ch" forName="Child3" refType="w" fact="0.291"/>
              <dgm:constr type="h" for="ch" forName="Child3" refType="h" fact="0.8243"/>
              <dgm:constr type="l" for="ch" forName="Parent3" refType="w" fact="0.6667"/>
              <dgm:constr type="t" for="ch" forName="Parent3" refType="h" fact="0"/>
              <dgm:constr type="w" for="ch" forName="Parent3" refType="w" fact="0.3333"/>
              <dgm:constr type="h" for="ch" forName="Parent3" refType="h" fact="0.176"/>
            </dgm:constrLst>
          </dgm:if>
          <dgm:if name="Name7" axis="ch" ptType="node" func="cnt" op="equ" val="4">
            <dgm:alg type="composite">
              <dgm:param type="ar" val="1.362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ChildAccent1" refType="w" fact="0"/>
              <dgm:constr type="t" for="ch" forName="ChildAccent1" refType="h" fact="0.1892"/>
              <dgm:constr type="w" for="ch" forName="ChildAccent1" refType="w" fact="0.25"/>
              <dgm:constr type="h" for="ch" forName="ChildAccent1" refType="h" fact="0.6486"/>
              <dgm:constr type="l" for="ch" forName="Child1" refType="w" fact="0.0317"/>
              <dgm:constr type="t" for="ch" forName="Child1" refType="h" fact="0.1892"/>
              <dgm:constr type="w" for="ch" forName="Child1" refType="w" fact="0.2183"/>
              <dgm:constr type="h" for="ch" forName="Child1" refType="h" fact="0.6486"/>
              <dgm:constr type="l" for="ch" forName="Parent1" refType="w" fact="0"/>
              <dgm:constr type="t" for="ch" forName="Parent1" refType="h" fact="0.0811"/>
              <dgm:constr type="w" for="ch" forName="Parent1" refType="w" fact="0.25"/>
              <dgm:constr type="h" for="ch" forName="Parent1" refType="h" fact="0.1081"/>
              <dgm:constr type="l" for="ch" forName="ChildAccent2" refType="w" fact="0.25"/>
              <dgm:constr type="t" for="ch" forName="ChildAccent2" refType="h" fact="0.1892"/>
              <dgm:constr type="w" for="ch" forName="ChildAccent2" refType="w" fact="0.25"/>
              <dgm:constr type="h" for="ch" forName="ChildAccent2" refType="h" fact="0.7027"/>
              <dgm:constr type="l" for="ch" forName="Child2" refType="w" fact="0.2817"/>
              <dgm:constr type="t" for="ch" forName="Child2" refType="h" fact="0.1892"/>
              <dgm:constr type="w" for="ch" forName="Child2" refType="w" fact="0.2183"/>
              <dgm:constr type="h" for="ch" forName="Child2" refType="h" fact="0.7027"/>
              <dgm:constr type="l" for="ch" forName="Parent2" refType="w" fact="0.25"/>
              <dgm:constr type="t" for="ch" forName="Parent2" refType="h" fact="0.0541"/>
              <dgm:constr type="w" for="ch" forName="Parent2" refType="w" fact="0.25"/>
              <dgm:constr type="h" for="ch" forName="Parent2" refType="h" fact="0.1351"/>
              <dgm:constr type="l" for="ch" forName="ChildAccent3" refType="w" fact="0.5"/>
              <dgm:constr type="t" for="ch" forName="ChildAccent3" refType="h" fact="0.1892"/>
              <dgm:constr type="w" for="ch" forName="ChildAccent3" refType="w" fact="0.25"/>
              <dgm:constr type="h" for="ch" forName="ChildAccent3" refType="h" fact="0.7568"/>
              <dgm:constr type="l" for="ch" forName="Child3" refType="w" fact="0.5317"/>
              <dgm:constr type="t" for="ch" forName="Child3" refType="h" fact="0.1892"/>
              <dgm:constr type="w" for="ch" forName="Child3" refType="w" fact="0.2183"/>
              <dgm:constr type="h" for="ch" forName="Child3" refType="h" fact="0.7568"/>
              <dgm:constr type="l" for="ch" forName="Parent3" refType="w" fact="0.5"/>
              <dgm:constr type="t" for="ch" forName="Parent3" refType="h" fact="0.0275"/>
              <dgm:constr type="w" for="ch" forName="Parent3" refType="w" fact="0.25"/>
              <dgm:constr type="h" for="ch" forName="Parent3" refType="h" fact="0.1622"/>
              <dgm:constr type="l" for="ch" forName="ChildAccent4" refType="w" fact="0.75"/>
              <dgm:constr type="t" for="ch" forName="ChildAccent4" refType="h" fact="0.1892"/>
              <dgm:constr type="w" for="ch" forName="ChildAccent4" refType="w" fact="0.25"/>
              <dgm:constr type="h" for="ch" forName="ChildAccent4" refType="h" fact="0.8108"/>
              <dgm:constr type="l" for="ch" forName="Child4" refType="w" fact="0.7817"/>
              <dgm:constr type="t" for="ch" forName="Child4" refType="h" fact="0.1892"/>
              <dgm:constr type="w" for="ch" forName="Child4" refType="w" fact="0.2183"/>
              <dgm:constr type="h" for="ch" forName="Child4" refType="h" fact="0.8108"/>
              <dgm:constr type="l" for="ch" forName="Parent4" refType="w" fact="0.75"/>
              <dgm:constr type="t" for="ch" forName="Parent4" refType="h" fact="0"/>
              <dgm:constr type="w" for="ch" forName="Parent4" refType="w" fact="0.25"/>
              <dgm:constr type="h" for="ch" forName="Parent4" refType="h" fact="0.1892"/>
            </dgm:constrLst>
          </dgm:if>
          <dgm:if name="Name8" axis="ch" ptType="node" func="cnt" op="equ" val="5">
            <dgm:alg type="composite">
              <dgm:param type="ar" val="1.574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ChildAccent1" refType="w" fact="0"/>
              <dgm:constr type="t" for="ch" forName="ChildAccent1" refType="h" fact="0.2"/>
              <dgm:constr type="w" for="ch" forName="ChildAccent1" refType="w" fact="0.2001"/>
              <dgm:constr type="h" for="ch" forName="ChildAccent1" refType="h" fact="0.6"/>
              <dgm:constr type="l" for="ch" forName="Child1" refType="w" fact="0.0254"/>
              <dgm:constr type="t" for="ch" forName="Child1" refType="h" fact="0.2"/>
              <dgm:constr type="w" for="ch" forName="Child1" refType="w" fact="0.1747"/>
              <dgm:constr type="h" for="ch" forName="Child1" refType="h" fact="0.6"/>
              <dgm:constr type="l" for="ch" forName="Parent1" refType="w" fact="0"/>
              <dgm:constr type="t" for="ch" forName="Parent1" refType="h" fact="0.1"/>
              <dgm:constr type="w" for="ch" forName="Parent1" refType="w" fact="0.2001"/>
              <dgm:constr type="h" for="ch" forName="Parent1" refType="h" fact="0.1"/>
              <dgm:constr type="l" for="ch" forName="ChildAccent2" refType="w" fact="0.2001"/>
              <dgm:constr type="t" for="ch" forName="ChildAccent2" refType="h" fact="0.2"/>
              <dgm:constr type="w" for="ch" forName="ChildAccent2" refType="w" fact="0.2001"/>
              <dgm:constr type="h" for="ch" forName="ChildAccent2" refType="h" fact="0.65"/>
              <dgm:constr type="l" for="ch" forName="Child2" refType="w" fact="0.2255"/>
              <dgm:constr type="t" for="ch" forName="Child2" refType="h" fact="0.2"/>
              <dgm:constr type="w" for="ch" forName="Child2" refType="w" fact="0.1747"/>
              <dgm:constr type="h" for="ch" forName="Child2" refType="h" fact="0.65"/>
              <dgm:constr type="l" for="ch" forName="Parent2" refType="w" fact="0.2001"/>
              <dgm:constr type="t" for="ch" forName="Parent2" refType="h" fact="0.075"/>
              <dgm:constr type="w" for="ch" forName="Parent2" refType="w" fact="0.2001"/>
              <dgm:constr type="h" for="ch" forName="Parent2" refType="h" fact="0.125"/>
              <dgm:constr type="l" for="ch" forName="ChildAccent3" refType="w" fact="0.4002"/>
              <dgm:constr type="t" for="ch" forName="ChildAccent3" refType="h" fact="0.2"/>
              <dgm:constr type="w" for="ch" forName="ChildAccent3" refType="w" fact="0.2001"/>
              <dgm:constr type="h" for="ch" forName="ChildAccent3" refType="h" fact="0.7"/>
              <dgm:constr type="l" for="ch" forName="Child3" refType="w" fact="0.4256"/>
              <dgm:constr type="t" for="ch" forName="Child3" refType="h" fact="0.2"/>
              <dgm:constr type="w" for="ch" forName="Child3" refType="w" fact="0.1747"/>
              <dgm:constr type="h" for="ch" forName="Child3" refType="h" fact="0.7"/>
              <dgm:constr type="l" for="ch" forName="Parent3" refType="w" fact="0.4002"/>
              <dgm:constr type="t" for="ch" forName="Parent3" refType="h" fact="0.0508"/>
              <dgm:constr type="w" for="ch" forName="Parent3" refType="w" fact="0.2001"/>
              <dgm:constr type="h" for="ch" forName="Parent3" refType="h" fact="0.15"/>
              <dgm:constr type="l" for="ch" forName="ChildAccent4" refType="w" fact="0.6003"/>
              <dgm:constr type="t" for="ch" forName="ChildAccent4" refType="h" fact="0.2"/>
              <dgm:constr type="w" for="ch" forName="ChildAccent4" refType="w" fact="0.2001"/>
              <dgm:constr type="h" for="ch" forName="ChildAccent4" refType="h" fact="0.75"/>
              <dgm:constr type="l" for="ch" forName="Child4" refType="w" fact="0.6257"/>
              <dgm:constr type="t" for="ch" forName="Child4" refType="h" fact="0.2"/>
              <dgm:constr type="w" for="ch" forName="Child4" refType="w" fact="0.1747"/>
              <dgm:constr type="h" for="ch" forName="Child4" refType="h" fact="0.75"/>
              <dgm:constr type="l" for="ch" forName="Parent4" refType="w" fact="0.6003"/>
              <dgm:constr type="t" for="ch" forName="Parent4" refType="h" fact="0.025"/>
              <dgm:constr type="w" for="ch" forName="Parent4" refType="w" fact="0.2001"/>
              <dgm:constr type="h" for="ch" forName="Parent4" refType="h" fact="0.175"/>
              <dgm:constr type="l" for="ch" forName="ChildAccent5" refType="w" fact="0.7999"/>
              <dgm:constr type="t" for="ch" forName="ChildAccent5" refType="h" fact="0.2"/>
              <dgm:constr type="w" for="ch" forName="ChildAccent5" refType="w" fact="0.2001"/>
              <dgm:constr type="h" for="ch" forName="ChildAccent5" refType="h" fact="0.8"/>
              <dgm:constr type="l" for="ch" forName="Child5" refType="w" fact="0.8253"/>
              <dgm:constr type="t" for="ch" forName="Child5" refType="h" fact="0.2"/>
              <dgm:constr type="w" for="ch" forName="Child5" refType="w" fact="0.1747"/>
              <dgm:constr type="h" for="ch" forName="Child5" refType="h" fact="0.8"/>
              <dgm:constr type="l" for="ch" forName="Parent5" refType="w" fact="0.7999"/>
              <dgm:constr type="t" for="ch" forName="Parent5" refType="h" fact="0"/>
              <dgm:constr type="w" for="ch" forName="Parent5" refType="w" fact="0.2001"/>
              <dgm:constr type="h" for="ch" forName="Parent5" refType="h" fact="0.2"/>
            </dgm:constrLst>
          </dgm:if>
          <dgm:if name="Name9" axis="ch" ptType="node" func="cnt" op="equ" val="6">
            <dgm:alg type="composite">
              <dgm:param type="ar" val="1.756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ChildAccent1" refType="w" fact="0"/>
              <dgm:constr type="t" for="ch" forName="ChildAccent1" refType="h" fact="0.2087"/>
              <dgm:constr type="w" for="ch" forName="ChildAccent1" refType="w" fact="0.167"/>
              <dgm:constr type="h" for="ch" forName="ChildAccent1" refType="h" fact="0.5586"/>
              <dgm:constr type="l" for="ch" forName="Child1" refType="w" fact="0.0212"/>
              <dgm:constr type="t" for="ch" forName="Child1" refType="h" fact="0.2087"/>
              <dgm:constr type="w" for="ch" forName="Child1" refType="w" fact="0.1458"/>
              <dgm:constr type="h" for="ch" forName="Child1" refType="h" fact="0.5586"/>
              <dgm:constr type="l" for="ch" forName="Parent1" refType="w" fact="0"/>
              <dgm:constr type="t" for="ch" forName="Parent1" refType="h" fact="0.1156"/>
              <dgm:constr type="w" for="ch" forName="Parent1" refType="w" fact="0.167"/>
              <dgm:constr type="h" for="ch" forName="Parent1" refType="h" fact="0.0931"/>
              <dgm:constr type="l" for="ch" forName="ChildAccent2" refType="w" fact="0.167"/>
              <dgm:constr type="t" for="ch" forName="ChildAccent2" refType="h" fact="0.2087"/>
              <dgm:constr type="w" for="ch" forName="ChildAccent2" refType="w" fact="0.167"/>
              <dgm:constr type="h" for="ch" forName="ChildAccent2" refType="h" fact="0.6051"/>
              <dgm:constr type="l" for="ch" forName="Child2" refType="w" fact="0.1888"/>
              <dgm:constr type="t" for="ch" forName="Child2" refType="h" fact="0.2087"/>
              <dgm:constr type="w" for="ch" forName="Child2" refType="w" fact="0.1458"/>
              <dgm:constr type="h" for="ch" forName="Child2" refType="h" fact="0.6051"/>
              <dgm:constr type="l" for="ch" forName="Parent2" refType="w" fact="0.167"/>
              <dgm:constr type="t" for="ch" forName="Parent2" refType="h" fact="0.0923"/>
              <dgm:constr type="w" for="ch" forName="Parent2" refType="w" fact="0.167"/>
              <dgm:constr type="h" for="ch" forName="Parent2" refType="h" fact="0.1164"/>
              <dgm:constr type="l" for="ch" forName="ChildAccent3" refType="w" fact="0.3339"/>
              <dgm:constr type="t" for="ch" forName="ChildAccent3" refType="h" fact="0.2087"/>
              <dgm:constr type="w" for="ch" forName="ChildAccent3" refType="w" fact="0.167"/>
              <dgm:constr type="h" for="ch" forName="ChildAccent3" refType="h" fact="0.6517"/>
              <dgm:constr type="l" for="ch" forName="Child3" refType="w" fact="0.3551"/>
              <dgm:constr type="t" for="ch" forName="Child3" refType="h" fact="0.2087"/>
              <dgm:constr type="w" for="ch" forName="Child3" refType="w" fact="0.1458"/>
              <dgm:constr type="h" for="ch" forName="Child3" refType="h" fact="0.6517"/>
              <dgm:constr type="l" for="ch" forName="Parent3" refType="w" fact="0.3339"/>
              <dgm:constr type="t" for="ch" forName="Parent3" refType="h" fact="0.0698"/>
              <dgm:constr type="w" for="ch" forName="Parent3" refType="w" fact="0.167"/>
              <dgm:constr type="h" for="ch" forName="Parent3" refType="h" fact="0.1396"/>
              <dgm:constr type="l" for="ch" forName="ChildAccent4" refType="w" fact="0.5009"/>
              <dgm:constr type="t" for="ch" forName="ChildAccent4" refType="h" fact="0.2087"/>
              <dgm:constr type="w" for="ch" forName="ChildAccent4" refType="w" fact="0.167"/>
              <dgm:constr type="h" for="ch" forName="ChildAccent4" refType="h" fact="0.6982"/>
              <dgm:constr type="l" for="ch" forName="Child4" refType="w" fact="0.5221"/>
              <dgm:constr type="t" for="ch" forName="Child4" refType="h" fact="0.2087"/>
              <dgm:constr type="w" for="ch" forName="Child4" refType="w" fact="0.1458"/>
              <dgm:constr type="h" for="ch" forName="Child4" refType="h" fact="0.6982"/>
              <dgm:constr type="l" for="ch" forName="Parent4" refType="w" fact="0.501"/>
              <dgm:constr type="t" for="ch" forName="Parent4" refType="h" fact="0.0458"/>
              <dgm:constr type="w" for="ch" forName="Parent4" refType="w" fact="0.167"/>
              <dgm:constr type="h" for="ch" forName="Parent4" refType="h" fact="0.1629"/>
              <dgm:constr type="l" for="ch" forName="ChildAccent5" refType="w" fact="0.6674"/>
              <dgm:constr type="t" for="ch" forName="ChildAccent5" refType="h" fact="0.2087"/>
              <dgm:constr type="w" for="ch" forName="ChildAccent5" refType="w" fact="0.167"/>
              <dgm:constr type="h" for="ch" forName="ChildAccent5" refType="h" fact="0.7448"/>
              <dgm:constr type="l" for="ch" forName="Child5" refType="w" fact="0.6886"/>
              <dgm:constr type="t" for="ch" forName="Child5" refType="h" fact="0.2087"/>
              <dgm:constr type="w" for="ch" forName="Child5" refType="w" fact="0.1458"/>
              <dgm:constr type="h" for="ch" forName="Child5" refType="h" fact="0.7448"/>
              <dgm:constr type="l" for="ch" forName="Parent5" refType="w" fact="0.668"/>
              <dgm:constr type="t" for="ch" forName="Parent5" refType="h" fact="0.0225"/>
              <dgm:constr type="w" for="ch" forName="Parent5" refType="w" fact="0.167"/>
              <dgm:constr type="h" for="ch" forName="Parent5" refType="h" fact="0.1862"/>
              <dgm:constr type="l" for="ch" forName="ChildAccent6" refType="w" fact="0.833"/>
              <dgm:constr type="t" for="ch" forName="ChildAccent6" refType="h" fact="0.2087"/>
              <dgm:constr type="w" for="ch" forName="ChildAccent6" refType="w" fact="0.167"/>
              <dgm:constr type="h" for="ch" forName="ChildAccent6" refType="h" fact="0.7913"/>
              <dgm:constr type="l" for="ch" forName="Child6" refType="w" fact="0.8542"/>
              <dgm:constr type="t" for="ch" forName="Child6" refType="h" fact="0.2087"/>
              <dgm:constr type="w" for="ch" forName="Child6" refType="w" fact="0.1458"/>
              <dgm:constr type="h" for="ch" forName="Child6" refType="h" fact="0.7913"/>
              <dgm:constr type="l" for="ch" forName="Parent6" refType="w" fact="0.835"/>
              <dgm:constr type="t" for="ch" forName="Parent6" refType="h" fact="0"/>
              <dgm:constr type="w" for="ch" forName="Parent6" refType="w" fact="0.165"/>
              <dgm:constr type="h" for="ch" forName="Parent6" refType="h" fact="0.2095"/>
            </dgm:constrLst>
          </dgm:if>
          <dgm:else name="Name10">
            <dgm:alg type="composite">
              <dgm:param type="ar" val="1.91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ChildAccent1" refType="w" fact="0"/>
              <dgm:constr type="t" for="ch" forName="ChildAccent1" refType="h" fact="0.2168"/>
              <dgm:constr type="w" for="ch" forName="ChildAccent1" refType="w" fact="0.1432"/>
              <dgm:constr type="h" for="ch" forName="ChildAccent1" refType="h" fact="0.5221"/>
              <dgm:constr type="l" for="ch" forName="Child1" refType="w" fact="0.0182"/>
              <dgm:constr type="t" for="ch" forName="Child1" refType="h" fact="0.2168"/>
              <dgm:constr type="w" for="ch" forName="Child1" refType="w" fact="0.125"/>
              <dgm:constr type="h" for="ch" forName="Child1" refType="h" fact="0.5221"/>
              <dgm:constr type="l" for="ch" forName="Parent1" refType="w" fact="0"/>
              <dgm:constr type="t" for="ch" forName="Parent1" refType="h" fact="0.1298"/>
              <dgm:constr type="w" for="ch" forName="Parent1" refType="w" fact="0.1432"/>
              <dgm:constr type="h" for="ch" forName="Parent1" refType="h" fact="0.087"/>
              <dgm:constr type="l" for="ch" forName="ChildAccent2" refType="w" fact="0.1432"/>
              <dgm:constr type="t" for="ch" forName="ChildAccent2" refType="h" fact="0.2168"/>
              <dgm:constr type="w" for="ch" forName="ChildAccent2" refType="w" fact="0.1432"/>
              <dgm:constr type="h" for="ch" forName="ChildAccent2" refType="h" fact="0.5656"/>
              <dgm:constr type="l" for="ch" forName="Child2" refType="w" fact="0.1614"/>
              <dgm:constr type="t" for="ch" forName="Child2" refType="h" fact="0.2168"/>
              <dgm:constr type="w" for="ch" forName="Child2" refType="w" fact="0.125"/>
              <dgm:constr type="h" for="ch" forName="Child2" refType="h" fact="0.5656"/>
              <dgm:constr type="l" for="ch" forName="Parent2" refType="w" fact="0.1432"/>
              <dgm:constr type="t" for="ch" forName="Parent2" refType="h" fact="0.108"/>
              <dgm:constr type="w" for="ch" forName="Parent2" refType="w" fact="0.1432"/>
              <dgm:constr type="h" for="ch" forName="Parent2" refType="h" fact="0.1088"/>
              <dgm:constr type="l" for="ch" forName="ChildAccent3" refType="w" fact="0.2865"/>
              <dgm:constr type="t" for="ch" forName="ChildAccent3" refType="h" fact="0.2168"/>
              <dgm:constr type="w" for="ch" forName="ChildAccent3" refType="w" fact="0.1432"/>
              <dgm:constr type="h" for="ch" forName="ChildAccent3" refType="h" fact="0.6091"/>
              <dgm:constr type="l" for="ch" forName="Child3" refType="w" fact="0.3047"/>
              <dgm:constr type="t" for="ch" forName="Child3" refType="h" fact="0.2168"/>
              <dgm:constr type="w" for="ch" forName="Child3" refType="w" fact="0.125"/>
              <dgm:constr type="h" for="ch" forName="Child3" refType="h" fact="0.6091"/>
              <dgm:constr type="l" for="ch" forName="Parent3" refType="w" fact="0.2865"/>
              <dgm:constr type="t" for="ch" forName="Parent3" refType="h" fact="0.087"/>
              <dgm:constr type="w" for="ch" forName="Parent3" refType="w" fact="0.1432"/>
              <dgm:constr type="h" for="ch" forName="Parent3" refType="h" fact="0.1305"/>
              <dgm:constr type="l" for="ch" forName="ChildAccent4" refType="w" fact="0.4297"/>
              <dgm:constr type="t" for="ch" forName="ChildAccent4" refType="h" fact="0.2168"/>
              <dgm:constr type="w" for="ch" forName="ChildAccent4" refType="w" fact="0.1432"/>
              <dgm:constr type="h" for="ch" forName="ChildAccent4" refType="h" fact="0.6526"/>
              <dgm:constr type="l" for="ch" forName="Child4" refType="w" fact="0.4479"/>
              <dgm:constr type="t" for="ch" forName="Child4" refType="h" fact="0.2168"/>
              <dgm:constr type="w" for="ch" forName="Child4" refType="w" fact="0.125"/>
              <dgm:constr type="h" for="ch" forName="Child4" refType="h" fact="0.6526"/>
              <dgm:constr type="l" for="ch" forName="Parent4" refType="w" fact="0.4297"/>
              <dgm:constr type="t" for="ch" forName="Parent4" refType="h" fact="0.0645"/>
              <dgm:constr type="w" for="ch" forName="Parent4" refType="w" fact="0.1432"/>
              <dgm:constr type="h" for="ch" forName="Parent4" refType="h" fact="0.1523"/>
              <dgm:constr type="l" for="ch" forName="ChildAccent5" refType="w" fact="0.5726"/>
              <dgm:constr type="t" for="ch" forName="ChildAccent5" refType="h" fact="0.2168"/>
              <dgm:constr type="w" for="ch" forName="ChildAccent5" refType="w" fact="0.1432"/>
              <dgm:constr type="h" for="ch" forName="ChildAccent5" refType="h" fact="0.6962"/>
              <dgm:constr type="l" for="ch" forName="Child5" refType="w" fact="0.5908"/>
              <dgm:constr type="t" for="ch" forName="Child5" refType="h" fact="0.2168"/>
              <dgm:constr type="w" for="ch" forName="Child5" refType="w" fact="0.125"/>
              <dgm:constr type="h" for="ch" forName="Child5" refType="h" fact="0.6962"/>
              <dgm:constr type="l" for="ch" forName="Parent5" refType="w" fact="0.5726"/>
              <dgm:constr type="t" for="ch" forName="Parent5" refType="h" fact="0.0428"/>
              <dgm:constr type="w" for="ch" forName="Parent5" refType="w" fact="0.1432"/>
              <dgm:constr type="h" for="ch" forName="Parent5" refType="h" fact="0.174"/>
              <dgm:constr type="l" for="ch" forName="ChildAccent6" refType="w" fact="0.7147"/>
              <dgm:constr type="t" for="ch" forName="ChildAccent6" refType="h" fact="0.2168"/>
              <dgm:constr type="w" for="ch" forName="ChildAccent6" refType="w" fact="0.1432"/>
              <dgm:constr type="h" for="ch" forName="ChildAccent6" refType="h" fact="0.7397"/>
              <dgm:constr type="l" for="ch" forName="Child6" refType="w" fact="0.7329"/>
              <dgm:constr type="t" for="ch" forName="Child6" refType="h" fact="0.2168"/>
              <dgm:constr type="w" for="ch" forName="Child6" refType="w" fact="0.125"/>
              <dgm:constr type="h" for="ch" forName="Child6" refType="h" fact="0.7397"/>
              <dgm:constr type="l" for="ch" forName="Parent6" refType="w" fact="0.716"/>
              <dgm:constr type="t" for="ch" forName="Parent6" refType="h" fact="0.0217"/>
              <dgm:constr type="w" for="ch" forName="Parent6" refType="w" fact="0.1424"/>
              <dgm:constr type="h" for="ch" forName="Parent6" refType="h" fact="0.1958"/>
              <dgm:constr type="l" for="ch" forName="ChildAccent7" refType="w" fact="0.8568"/>
              <dgm:constr type="t" for="ch" forName="ChildAccent7" refType="h" fact="0.2168"/>
              <dgm:constr type="w" for="ch" forName="ChildAccent7" refType="w" fact="0.1432"/>
              <dgm:constr type="h" for="ch" forName="ChildAccent7" refType="h" fact="0.7832"/>
              <dgm:constr type="l" for="ch" forName="Child7" refType="w" fact="0.875"/>
              <dgm:constr type="t" for="ch" forName="Child7" refType="h" fact="0.2168"/>
              <dgm:constr type="w" for="ch" forName="Child7" refType="w" fact="0.125"/>
              <dgm:constr type="h" for="ch" forName="Child7" refType="h" fact="0.7832"/>
              <dgm:constr type="l" for="ch" forName="Parent7" refType="w" fact="0.8577"/>
              <dgm:constr type="t" for="ch" forName="Parent7" refType="h" fact="0"/>
              <dgm:constr type="w" for="ch" forName="Parent7" refType="w" fact="0.1423"/>
              <dgm:constr type="h" for="ch" forName="Parent7" refType="h" fact="0.2175"/>
            </dgm:constrLst>
          </dgm:else>
        </dgm:choose>
      </dgm:if>
      <dgm:else name="Name11">
        <dgm:choose name="Name12">
          <dgm:if name="Name13" axis="ch" ptType="node" func="cnt" op="equ" val="1">
            <dgm:alg type="composite">
              <dgm:param type="ar" val="0.45"/>
            </dgm:alg>
            <dgm:constrLst>
              <dgm:constr type="primFontSz" for="des" forName="Child1" val="65"/>
              <dgm:constr type="primFontSz" for="des" forName="Parent1" val="65"/>
              <dgm:constr type="primFontSz" for="des" forName="Child1" refType="primFontSz" refFor="des" refForName="Parent1" op="lte"/>
              <dgm:constr type="l" for="ch" forName="ChildAccent1" refType="w" fact="0"/>
              <dgm:constr type="t" for="ch" forName="ChildAccent1" refType="h" fact="0.1429"/>
              <dgm:constr type="w" for="ch" forName="ChildAccent1" refType="w"/>
              <dgm:constr type="h" for="ch" forName="ChildAccent1" refType="h" fact="0.8571"/>
              <dgm:constr type="l" for="ch" forName="Child1" refType="w" fact="0"/>
              <dgm:constr type="t" for="ch" forName="Child1" refType="h" fact="0.1429"/>
              <dgm:constr type="w" for="ch" forName="Child1" refType="w" fact="0.873"/>
              <dgm:constr type="h" for="ch" forName="Child1" refType="h" fact="0.8571"/>
              <dgm:constr type="l" for="ch" forName="Parent1" refType="w" fact="0"/>
              <dgm:constr type="t" for="ch" forName="Parent1" refType="h" fact="0"/>
              <dgm:constr type="w" for="ch" forName="Parent1" refType="w"/>
              <dgm:constr type="h" for="ch" forName="Parent1" refType="h" fact="0.1429"/>
            </dgm:constrLst>
          </dgm:if>
          <dgm:if name="Name14" axis="ch" ptType="node" func="cnt" op="equ" val="2">
            <dgm:alg type="composite">
              <dgm:param type="ar" val="0.8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Child2" refType="w" fact="0"/>
              <dgm:constr type="t" for="ch" forName="Child2" refType="h" fact="0.1613"/>
              <dgm:constr type="w" for="ch" forName="Child2" refType="w" fact="0.4365"/>
              <dgm:constr type="h" for="ch" forName="Child2" refType="h" fact="0.8387"/>
              <dgm:constr type="l" for="ch" forName="Child1" refType="w" fact="0.5"/>
              <dgm:constr type="t" for="ch" forName="Child1" refType="h" fact="0.1613"/>
              <dgm:constr type="w" for="ch" forName="Child1" refType="w" fact="0.4365"/>
              <dgm:constr type="h" for="ch" forName="Child1" refType="h" fact="0.7742"/>
              <dgm:constr type="l" for="ch" forName="ChildAccent1" refType="w" fact="0.5"/>
              <dgm:constr type="t" for="ch" forName="ChildAccent1" refType="h" fact="0.1613"/>
              <dgm:constr type="w" for="ch" forName="ChildAccent1" refType="w" fact="0.5"/>
              <dgm:constr type="h" for="ch" forName="ChildAccent1" refType="h" fact="0.7742"/>
              <dgm:constr type="l" for="ch" forName="Parent1" refType="w" fact="0.5"/>
              <dgm:constr type="t" for="ch" forName="Parent1" refType="h" fact="0.0323"/>
              <dgm:constr type="w" for="ch" forName="Parent1" refType="w" fact="0.5"/>
              <dgm:constr type="h" for="ch" forName="Parent1" refType="h" fact="0.129"/>
              <dgm:constr type="l" for="ch" forName="ChildAccent2" refType="w" fact="0"/>
              <dgm:constr type="t" for="ch" forName="ChildAccent2" refType="h" fact="0.1613"/>
              <dgm:constr type="w" for="ch" forName="ChildAccent2" refType="w" fact="0.5"/>
              <dgm:constr type="h" for="ch" forName="ChildAccent2" refType="h" fact="0.8387"/>
              <dgm:constr type="l" for="ch" forName="Parent2" refType="w" fact="0"/>
              <dgm:constr type="t" for="ch" forName="Parent2" refType="h" fact="0"/>
              <dgm:constr type="w" for="ch" forName="Parent2" refType="w" fact="0.5"/>
              <dgm:constr type="h" for="ch" forName="Parent2" refType="h" fact="0.1613"/>
            </dgm:constrLst>
          </dgm:if>
          <dgm:if name="Name15" axis="ch" ptType="node" func="cnt" op="equ" val="3">
            <dgm:alg type="composite">
              <dgm:param type="ar" val="1.1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Child3" refType="w" fact="0"/>
              <dgm:constr type="t" for="ch" forName="Child3" refType="h" fact="0.1757"/>
              <dgm:constr type="w" for="ch" forName="Child3" refType="w" fact="0.291"/>
              <dgm:constr type="h" for="ch" forName="Child3" refType="h" fact="0.8243"/>
              <dgm:constr type="l" for="ch" forName="Child2" refType="w" fact="0.3333"/>
              <dgm:constr type="t" for="ch" forName="Child2" refType="h" fact="0.1757"/>
              <dgm:constr type="w" for="ch" forName="Child2" refType="w" fact="0.291"/>
              <dgm:constr type="h" for="ch" forName="Child2" refType="h" fact="0.7655"/>
              <dgm:constr type="l" for="ch" forName="Child1" refType="w" fact="0.6667"/>
              <dgm:constr type="t" for="ch" forName="Child1" refType="h" fact="0.1757"/>
              <dgm:constr type="w" for="ch" forName="Child1" refType="w" fact="0.291"/>
              <dgm:constr type="h" for="ch" forName="Child1" refType="h" fact="0.7066"/>
              <dgm:constr type="l" for="ch" forName="ChildAccent1" refType="w" fact="0.6667"/>
              <dgm:constr type="t" for="ch" forName="ChildAccent1" refType="h" fact="0.1757"/>
              <dgm:constr type="w" for="ch" forName="ChildAccent1" refType="w" fact="0.3333"/>
              <dgm:constr type="h" for="ch" forName="ChildAccent1" refType="h" fact="0.7066"/>
              <dgm:constr type="l" for="ch" forName="Parent1" refType="w" fact="0.6667"/>
              <dgm:constr type="t" for="ch" forName="Parent1" refType="h" fact="0.0579"/>
              <dgm:constr type="w" for="ch" forName="Parent1" refType="w" fact="0.3333"/>
              <dgm:constr type="h" for="ch" forName="Parent1" refType="h" fact="0.1178"/>
              <dgm:constr type="l" for="ch" forName="ChildAccent2" refType="w" fact="0.3333"/>
              <dgm:constr type="t" for="ch" forName="ChildAccent2" refType="h" fact="0.1757"/>
              <dgm:constr type="w" for="ch" forName="ChildAccent2" refType="w" fact="0.3333"/>
              <dgm:constr type="h" for="ch" forName="ChildAccent2" refType="h" fact="0.7655"/>
              <dgm:constr type="l" for="ch" forName="Parent2" refType="w" fact="0.3333"/>
              <dgm:constr type="t" for="ch" forName="Parent2" refType="h" fact="0.0285"/>
              <dgm:constr type="w" for="ch" forName="Parent2" refType="w" fact="0.3333"/>
              <dgm:constr type="h" for="ch" forName="Parent2" refType="h" fact="0.1472"/>
              <dgm:constr type="l" for="ch" forName="ChildAccent3" refType="w" fact="0"/>
              <dgm:constr type="t" for="ch" forName="ChildAccent3" refType="h" fact="0.1757"/>
              <dgm:constr type="w" for="ch" forName="ChildAccent3" refType="w" fact="0.3333"/>
              <dgm:constr type="h" for="ch" forName="ChildAccent3" refType="h" fact="0.8243"/>
              <dgm:constr type="l" for="ch" forName="Parent3" refType="w" fact="0"/>
              <dgm:constr type="t" for="ch" forName="Parent3" refType="h" fact="0"/>
              <dgm:constr type="w" for="ch" forName="Parent3" refType="w" fact="0.3333"/>
              <dgm:constr type="h" for="ch" forName="Parent3" refType="h" fact="0.176"/>
            </dgm:constrLst>
          </dgm:if>
          <dgm:if name="Name16" axis="ch" ptType="node" func="cnt" op="equ" val="4">
            <dgm:alg type="composite">
              <dgm:param type="ar" val="1.362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Child4" refType="w" fact="0"/>
              <dgm:constr type="t" for="ch" forName="Child4" refType="h" fact="0.1892"/>
              <dgm:constr type="w" for="ch" forName="Child4" refType="w" fact="0.2183"/>
              <dgm:constr type="h" for="ch" forName="Child4" refType="h" fact="0.8108"/>
              <dgm:constr type="l" for="ch" forName="Child3" refType="w" fact="0.25"/>
              <dgm:constr type="t" for="ch" forName="Child3" refType="h" fact="0.1892"/>
              <dgm:constr type="w" for="ch" forName="Child3" refType="w" fact="0.2183"/>
              <dgm:constr type="h" for="ch" forName="Child3" refType="h" fact="0.7568"/>
              <dgm:constr type="l" for="ch" forName="Child2" refType="w" fact="0.5"/>
              <dgm:constr type="t" for="ch" forName="Child2" refType="h" fact="0.1892"/>
              <dgm:constr type="w" for="ch" forName="Child2" refType="w" fact="0.2183"/>
              <dgm:constr type="h" for="ch" forName="Child2" refType="h" fact="0.7027"/>
              <dgm:constr type="l" for="ch" forName="Child1" refType="w" fact="0.75"/>
              <dgm:constr type="t" for="ch" forName="Child1" refType="h" fact="0.1892"/>
              <dgm:constr type="w" for="ch" forName="Child1" refType="w" fact="0.2183"/>
              <dgm:constr type="h" for="ch" forName="Child1" refType="h" fact="0.6486"/>
              <dgm:constr type="l" for="ch" forName="ChildAccent1" refType="w" fact="0.75"/>
              <dgm:constr type="t" for="ch" forName="ChildAccent1" refType="h" fact="0.1892"/>
              <dgm:constr type="w" for="ch" forName="ChildAccent1" refType="w" fact="0.25"/>
              <dgm:constr type="h" for="ch" forName="ChildAccent1" refType="h" fact="0.6486"/>
              <dgm:constr type="l" for="ch" forName="Parent1" refType="w" fact="0.75"/>
              <dgm:constr type="t" for="ch" forName="Parent1" refType="h" fact="0.0811"/>
              <dgm:constr type="w" for="ch" forName="Parent1" refType="w" fact="0.25"/>
              <dgm:constr type="h" for="ch" forName="Parent1" refType="h" fact="0.1081"/>
              <dgm:constr type="l" for="ch" forName="ChildAccent2" refType="w" fact="0.5"/>
              <dgm:constr type="t" for="ch" forName="ChildAccent2" refType="h" fact="0.1892"/>
              <dgm:constr type="w" for="ch" forName="ChildAccent2" refType="w" fact="0.25"/>
              <dgm:constr type="h" for="ch" forName="ChildAccent2" refType="h" fact="0.7027"/>
              <dgm:constr type="l" for="ch" forName="Parent2" refType="w" fact="0.5"/>
              <dgm:constr type="t" for="ch" forName="Parent2" refType="h" fact="0.0541"/>
              <dgm:constr type="w" for="ch" forName="Parent2" refType="w" fact="0.25"/>
              <dgm:constr type="h" for="ch" forName="Parent2" refType="h" fact="0.1351"/>
              <dgm:constr type="l" for="ch" forName="ChildAccent3" refType="w" fact="0.25"/>
              <dgm:constr type="t" for="ch" forName="ChildAccent3" refType="h" fact="0.1892"/>
              <dgm:constr type="w" for="ch" forName="ChildAccent3" refType="w" fact="0.25"/>
              <dgm:constr type="h" for="ch" forName="ChildAccent3" refType="h" fact="0.7568"/>
              <dgm:constr type="l" for="ch" forName="Parent3" refType="w" fact="0.25"/>
              <dgm:constr type="t" for="ch" forName="Parent3" refType="h" fact="0.0279"/>
              <dgm:constr type="w" for="ch" forName="Parent3" refType="w" fact="0.25"/>
              <dgm:constr type="h" for="ch" forName="Parent3" refType="h" fact="0.161"/>
              <dgm:constr type="l" for="ch" forName="ChildAccent4" refType="w" fact="0"/>
              <dgm:constr type="t" for="ch" forName="ChildAccent4" refType="h" fact="0.1892"/>
              <dgm:constr type="w" for="ch" forName="ChildAccent4" refType="w" fact="0.25"/>
              <dgm:constr type="h" for="ch" forName="ChildAccent4" refType="h" fact="0.8108"/>
              <dgm:constr type="l" for="ch" forName="Parent4" refType="w" fact="0"/>
              <dgm:constr type="t" for="ch" forName="Parent4" refType="h" fact="0"/>
              <dgm:constr type="w" for="ch" forName="Parent4" refType="w" fact="0.25"/>
              <dgm:constr type="h" for="ch" forName="Parent4" refType="h" fact="0.1892"/>
            </dgm:constrLst>
          </dgm:if>
          <dgm:if name="Name17" axis="ch" ptType="node" func="cnt" op="equ" val="5">
            <dgm:alg type="composite">
              <dgm:param type="ar" val="1.574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Child5" refType="w" fact="0"/>
              <dgm:constr type="t" for="ch" forName="Child5" refType="h" fact="0.2"/>
              <dgm:constr type="w" for="ch" forName="Child5" refType="w" fact="0.1747"/>
              <dgm:constr type="h" for="ch" forName="Child5" refType="h" fact="0.8"/>
              <dgm:constr type="l" for="ch" forName="Child4" refType="w" fact="0.2001"/>
              <dgm:constr type="t" for="ch" forName="Child4" refType="h" fact="0.2"/>
              <dgm:constr type="w" for="ch" forName="Child4" refType="w" fact="0.1747"/>
              <dgm:constr type="h" for="ch" forName="Child4" refType="h" fact="0.75"/>
              <dgm:constr type="l" for="ch" forName="Child3" refType="w" fact="0.4002"/>
              <dgm:constr type="t" for="ch" forName="Child3" refType="h" fact="0.2"/>
              <dgm:constr type="w" for="ch" forName="Child3" refType="w" fact="0.1747"/>
              <dgm:constr type="h" for="ch" forName="Child3" refType="h" fact="0.7"/>
              <dgm:constr type="l" for="ch" forName="Child2" refType="w" fact="0.6003"/>
              <dgm:constr type="t" for="ch" forName="Child2" refType="h" fact="0.2"/>
              <dgm:constr type="w" for="ch" forName="Child2" refType="w" fact="0.1747"/>
              <dgm:constr type="h" for="ch" forName="Child2" refType="h" fact="0.65"/>
              <dgm:constr type="l" for="ch" forName="Child1" refType="w" fact="0.7999"/>
              <dgm:constr type="t" for="ch" forName="Child1" refType="h" fact="0.2"/>
              <dgm:constr type="w" for="ch" forName="Child1" refType="w" fact="0.1747"/>
              <dgm:constr type="h" for="ch" forName="Child1" refType="h" fact="0.6"/>
              <dgm:constr type="l" for="ch" forName="ChildAccent1" refType="w" fact="0.7999"/>
              <dgm:constr type="t" for="ch" forName="ChildAccent1" refType="h" fact="0.2"/>
              <dgm:constr type="w" for="ch" forName="ChildAccent1" refType="w" fact="0.2001"/>
              <dgm:constr type="h" for="ch" forName="ChildAccent1" refType="h" fact="0.6"/>
              <dgm:constr type="l" for="ch" forName="Parent1" refType="w" fact="0.7999"/>
              <dgm:constr type="t" for="ch" forName="Parent1" refType="h" fact="0.1"/>
              <dgm:constr type="w" for="ch" forName="Parent1" refType="w" fact="0.2001"/>
              <dgm:constr type="h" for="ch" forName="Parent1" refType="h" fact="0.1"/>
              <dgm:constr type="l" for="ch" forName="ChildAccent2" refType="w" fact="0.6003"/>
              <dgm:constr type="t" for="ch" forName="ChildAccent2" refType="h" fact="0.2"/>
              <dgm:constr type="w" for="ch" forName="ChildAccent2" refType="w" fact="0.2001"/>
              <dgm:constr type="h" for="ch" forName="ChildAccent2" refType="h" fact="0.65"/>
              <dgm:constr type="l" for="ch" forName="Parent2" refType="w" fact="0.6003"/>
              <dgm:constr type="t" for="ch" forName="Parent2" refType="h" fact="0.075"/>
              <dgm:constr type="w" for="ch" forName="Parent2" refType="w" fact="0.2001"/>
              <dgm:constr type="h" for="ch" forName="Parent2" refType="h" fact="0.125"/>
              <dgm:constr type="l" for="ch" forName="ChildAccent3" refType="w" fact="0.4002"/>
              <dgm:constr type="t" for="ch" forName="ChildAccent3" refType="h" fact="0.2"/>
              <dgm:constr type="w" for="ch" forName="ChildAccent3" refType="w" fact="0.2001"/>
              <dgm:constr type="h" for="ch" forName="ChildAccent3" refType="h" fact="0.7"/>
              <dgm:constr type="l" for="ch" forName="Parent3" refType="w" fact="0.4002"/>
              <dgm:constr type="t" for="ch" forName="Parent3" refType="h" fact="0.0508"/>
              <dgm:constr type="w" for="ch" forName="Parent3" refType="w" fact="0.2001"/>
              <dgm:constr type="h" for="ch" forName="Parent3" refType="h" fact="0.15"/>
              <dgm:constr type="l" for="ch" forName="ChildAccent4" refType="w" fact="0.2001"/>
              <dgm:constr type="t" for="ch" forName="ChildAccent4" refType="h" fact="0.2"/>
              <dgm:constr type="w" for="ch" forName="ChildAccent4" refType="w" fact="0.2001"/>
              <dgm:constr type="h" for="ch" forName="ChildAccent4" refType="h" fact="0.75"/>
              <dgm:constr type="l" for="ch" forName="Parent4" refType="w" fact="0.2001"/>
              <dgm:constr type="t" for="ch" forName="Parent4" refType="h" fact="0.025"/>
              <dgm:constr type="w" for="ch" forName="Parent4" refType="w" fact="0.2001"/>
              <dgm:constr type="h" for="ch" forName="Parent4" refType="h" fact="0.175"/>
              <dgm:constr type="l" for="ch" forName="ChildAccent5" refType="w" fact="0"/>
              <dgm:constr type="t" for="ch" forName="ChildAccent5" refType="h" fact="0.2"/>
              <dgm:constr type="w" for="ch" forName="ChildAccent5" refType="w" fact="0.2001"/>
              <dgm:constr type="h" for="ch" forName="ChildAccent5" refType="h" fact="0.8"/>
              <dgm:constr type="l" for="ch" forName="Parent5" refType="w" fact="0"/>
              <dgm:constr type="t" for="ch" forName="Parent5" refType="h" fact="0"/>
              <dgm:constr type="w" for="ch" forName="Parent5" refType="w" fact="0.2001"/>
              <dgm:constr type="h" for="ch" forName="Parent5" refType="h" fact="0.2"/>
            </dgm:constrLst>
          </dgm:if>
          <dgm:if name="Name18" axis="ch" ptType="node" func="cnt" op="equ" val="6">
            <dgm:alg type="composite">
              <dgm:param type="ar" val="1.756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Child6" refType="w" fact="0"/>
              <dgm:constr type="t" for="ch" forName="Child6" refType="h" fact="0.2087"/>
              <dgm:constr type="w" for="ch" forName="Child6" refType="w" fact="0.1458"/>
              <dgm:constr type="h" for="ch" forName="Child6" refType="h" fact="0.7913"/>
              <dgm:constr type="l" for="ch" forName="Child5" refType="w" fact="0.167"/>
              <dgm:constr type="t" for="ch" forName="Child5" refType="h" fact="0.2087"/>
              <dgm:constr type="w" for="ch" forName="Child5" refType="w" fact="0.1458"/>
              <dgm:constr type="h" for="ch" forName="Child5" refType="h" fact="0.7448"/>
              <dgm:constr type="l" for="ch" forName="Child4" refType="w" fact="0.3339"/>
              <dgm:constr type="t" for="ch" forName="Child4" refType="h" fact="0.2087"/>
              <dgm:constr type="w" for="ch" forName="Child4" refType="w" fact="0.1458"/>
              <dgm:constr type="h" for="ch" forName="Child4" refType="h" fact="0.6982"/>
              <dgm:constr type="l" for="ch" forName="Child3" refType="w" fact="0.5009"/>
              <dgm:constr type="t" for="ch" forName="Child3" refType="h" fact="0.2087"/>
              <dgm:constr type="w" for="ch" forName="Child3" refType="w" fact="0.1458"/>
              <dgm:constr type="h" for="ch" forName="Child3" refType="h" fact="0.6517"/>
              <dgm:constr type="l" for="ch" forName="Child2" refType="w" fact="0.6674"/>
              <dgm:constr type="t" for="ch" forName="Child2" refType="h" fact="0.2087"/>
              <dgm:constr type="w" for="ch" forName="Child2" refType="w" fact="0.1458"/>
              <dgm:constr type="h" for="ch" forName="Child2" refType="h" fact="0.6051"/>
              <dgm:constr type="l" for="ch" forName="Child1" refType="w" fact="0.833"/>
              <dgm:constr type="t" for="ch" forName="Child1" refType="h" fact="0.2087"/>
              <dgm:constr type="w" for="ch" forName="Child1" refType="w" fact="0.1458"/>
              <dgm:constr type="h" for="ch" forName="Child1" refType="h" fact="0.5586"/>
              <dgm:constr type="l" for="ch" forName="ChildAccent1" refType="w" fact="0.833"/>
              <dgm:constr type="t" for="ch" forName="ChildAccent1" refType="h" fact="0.2087"/>
              <dgm:constr type="w" for="ch" forName="ChildAccent1" refType="w" fact="0.167"/>
              <dgm:constr type="h" for="ch" forName="ChildAccent1" refType="h" fact="0.5586"/>
              <dgm:constr type="l" for="ch" forName="Parent1" refType="w" fact="0.833"/>
              <dgm:constr type="t" for="ch" forName="Parent1" refType="h" fact="0.1156"/>
              <dgm:constr type="w" for="ch" forName="Parent1" refType="w" fact="0.167"/>
              <dgm:constr type="h" for="ch" forName="Parent1" refType="h" fact="0.0931"/>
              <dgm:constr type="l" for="ch" forName="ChildAccent2" refType="w" fact="0.6674"/>
              <dgm:constr type="t" for="ch" forName="ChildAccent2" refType="h" fact="0.2087"/>
              <dgm:constr type="w" for="ch" forName="ChildAccent2" refType="w" fact="0.167"/>
              <dgm:constr type="h" for="ch" forName="ChildAccent2" refType="h" fact="0.6051"/>
              <dgm:constr type="l" for="ch" forName="Parent2" refType="w" fact="0.6674"/>
              <dgm:constr type="t" for="ch" forName="Parent2" refType="h" fact="0.0923"/>
              <dgm:constr type="w" for="ch" forName="Parent2" refType="w" fact="0.165"/>
              <dgm:constr type="h" for="ch" forName="Parent2" refType="h" fact="0.1164"/>
              <dgm:constr type="l" for="ch" forName="ChildAccent3" refType="w" fact="0.5009"/>
              <dgm:constr type="t" for="ch" forName="ChildAccent3" refType="h" fact="0.2087"/>
              <dgm:constr type="w" for="ch" forName="ChildAccent3" refType="w" fact="0.167"/>
              <dgm:constr type="h" for="ch" forName="ChildAccent3" refType="h" fact="0.6517"/>
              <dgm:constr type="l" for="ch" forName="Parent3" refType="w" fact="0.5009"/>
              <dgm:constr type="t" for="ch" forName="Parent3" refType="h" fact="0.0698"/>
              <dgm:constr type="w" for="ch" forName="Parent3" refType="w" fact="0.166"/>
              <dgm:constr type="h" for="ch" forName="Parent3" refType="h" fact="0.1396"/>
              <dgm:constr type="l" for="ch" forName="ChildAccent4" refType="w" fact="0.3339"/>
              <dgm:constr type="t" for="ch" forName="ChildAccent4" refType="h" fact="0.2087"/>
              <dgm:constr type="w" for="ch" forName="ChildAccent4" refType="w" fact="0.167"/>
              <dgm:constr type="h" for="ch" forName="ChildAccent4" refType="h" fact="0.6982"/>
              <dgm:constr type="l" for="ch" forName="Parent4" refType="w" fact="0.3339"/>
              <dgm:constr type="t" for="ch" forName="Parent4" refType="h" fact="0.0458"/>
              <dgm:constr type="w" for="ch" forName="Parent4" refType="w" fact="0.167"/>
              <dgm:constr type="h" for="ch" forName="Parent4" refType="h" fact="0.1629"/>
              <dgm:constr type="l" for="ch" forName="ChildAccent5" refType="w" fact="0.167"/>
              <dgm:constr type="t" for="ch" forName="ChildAccent5" refType="h" fact="0.2087"/>
              <dgm:constr type="w" for="ch" forName="ChildAccent5" refType="w" fact="0.167"/>
              <dgm:constr type="h" for="ch" forName="ChildAccent5" refType="h" fact="0.7448"/>
              <dgm:constr type="l" for="ch" forName="Parent5" refType="w" fact="0.167"/>
              <dgm:constr type="t" for="ch" forName="Parent5" refType="h" fact="0.0225"/>
              <dgm:constr type="w" for="ch" forName="Parent5" refType="w" fact="0.167"/>
              <dgm:constr type="h" for="ch" forName="Parent5" refType="h" fact="0.1862"/>
              <dgm:constr type="l" for="ch" forName="ChildAccent6" refType="w" fact="0"/>
              <dgm:constr type="t" for="ch" forName="ChildAccent6" refType="h" fact="0.2087"/>
              <dgm:constr type="w" for="ch" forName="ChildAccent6" refType="w" fact="0.167"/>
              <dgm:constr type="h" for="ch" forName="ChildAccent6" refType="h" fact="0.7913"/>
              <dgm:constr type="l" for="ch" forName="Parent6" refType="w" fact="0"/>
              <dgm:constr type="t" for="ch" forName="Parent6" refType="h" fact="0"/>
              <dgm:constr type="w" for="ch" forName="Parent6" refType="w" fact="0.167"/>
              <dgm:constr type="h" for="ch" forName="Parent6" refType="h" fact="0.2095"/>
            </dgm:constrLst>
          </dgm:if>
          <dgm:else name="Name19">
            <dgm:alg type="composite">
              <dgm:param type="ar" val="1.91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Child7" refType="w" fact="0"/>
              <dgm:constr type="t" for="ch" forName="Child7" refType="h" fact="0.2168"/>
              <dgm:constr type="w" for="ch" forName="Child7" refType="w" fact="0.125"/>
              <dgm:constr type="h" for="ch" forName="Child7" refType="h" fact="0.7832"/>
              <dgm:constr type="l" for="ch" forName="Child6" refType="w" fact="0.1432"/>
              <dgm:constr type="t" for="ch" forName="Child6" refType="h" fact="0.2168"/>
              <dgm:constr type="w" for="ch" forName="Child6" refType="w" fact="0.125"/>
              <dgm:constr type="h" for="ch" forName="Child6" refType="h" fact="0.7397"/>
              <dgm:constr type="l" for="ch" forName="Child5" refType="w" fact="0.2865"/>
              <dgm:constr type="t" for="ch" forName="Child5" refType="h" fact="0.2168"/>
              <dgm:constr type="w" for="ch" forName="Child5" refType="w" fact="0.125"/>
              <dgm:constr type="h" for="ch" forName="Child5" refType="h" fact="0.6962"/>
              <dgm:constr type="l" for="ch" forName="Child4" refType="w" fact="0.4297"/>
              <dgm:constr type="t" for="ch" forName="Child4" refType="h" fact="0.2168"/>
              <dgm:constr type="w" for="ch" forName="Child4" refType="w" fact="0.125"/>
              <dgm:constr type="h" for="ch" forName="Child4" refType="h" fact="0.6526"/>
              <dgm:constr type="l" for="ch" forName="Child3" refType="w" fact="0.5726"/>
              <dgm:constr type="t" for="ch" forName="Child3" refType="h" fact="0.2168"/>
              <dgm:constr type="w" for="ch" forName="Child3" refType="w" fact="0.125"/>
              <dgm:constr type="h" for="ch" forName="Child3" refType="h" fact="0.6091"/>
              <dgm:constr type="l" for="ch" forName="Child2" refType="w" fact="0.7147"/>
              <dgm:constr type="t" for="ch" forName="Child2" refType="h" fact="0.2168"/>
              <dgm:constr type="w" for="ch" forName="Child2" refType="w" fact="0.125"/>
              <dgm:constr type="h" for="ch" forName="Child2" refType="h" fact="0.5656"/>
              <dgm:constr type="l" for="ch" forName="Child1" refType="w" fact="0.8568"/>
              <dgm:constr type="t" for="ch" forName="Child1" refType="h" fact="0.2168"/>
              <dgm:constr type="w" for="ch" forName="Child1" refType="w" fact="0.125"/>
              <dgm:constr type="h" for="ch" forName="Child1" refType="h" fact="0.5221"/>
              <dgm:constr type="l" for="ch" forName="ChildAccent1" refType="w" fact="0.8568"/>
              <dgm:constr type="t" for="ch" forName="ChildAccent1" refType="h" fact="0.2168"/>
              <dgm:constr type="w" for="ch" forName="ChildAccent1" refType="w" fact="0.1432"/>
              <dgm:constr type="h" for="ch" forName="ChildAccent1" refType="h" fact="0.5221"/>
              <dgm:constr type="l" for="ch" forName="Parent1" refType="w" fact="0.8568"/>
              <dgm:constr type="t" for="ch" forName="Parent1" refType="h" fact="0.1298"/>
              <dgm:constr type="w" for="ch" forName="Parent1" refType="w" fact="0.1432"/>
              <dgm:constr type="h" for="ch" forName="Parent1" refType="h" fact="0.087"/>
              <dgm:constr type="l" for="ch" forName="ChildAccent2" refType="w" fact="0.7147"/>
              <dgm:constr type="t" for="ch" forName="ChildAccent2" refType="h" fact="0.2168"/>
              <dgm:constr type="w" for="ch" forName="ChildAccent2" refType="w" fact="0.1432"/>
              <dgm:constr type="h" for="ch" forName="ChildAccent2" refType="h" fact="0.5656"/>
              <dgm:constr type="l" for="ch" forName="Parent2" refType="w" fact="0.7147"/>
              <dgm:constr type="t" for="ch" forName="Parent2" refType="h" fact="0.108"/>
              <dgm:constr type="w" for="ch" forName="Parent2" refType="w" fact="0.1425"/>
              <dgm:constr type="h" for="ch" forName="Parent2" refType="h" fact="0.1088"/>
              <dgm:constr type="l" for="ch" forName="ChildAccent3" refType="w" fact="0.5726"/>
              <dgm:constr type="t" for="ch" forName="ChildAccent3" refType="h" fact="0.2168"/>
              <dgm:constr type="w" for="ch" forName="ChildAccent3" refType="w" fact="0.1432"/>
              <dgm:constr type="h" for="ch" forName="ChildAccent3" refType="h" fact="0.6091"/>
              <dgm:constr type="l" for="ch" forName="Parent3" refType="w" fact="0.5726"/>
              <dgm:constr type="t" for="ch" forName="Parent3" refType="h" fact="0.087"/>
              <dgm:constr type="w" for="ch" forName="Parent3" refType="w" fact="0.142"/>
              <dgm:constr type="h" for="ch" forName="Parent3" refType="h" fact="0.1305"/>
              <dgm:constr type="l" for="ch" forName="ChildAccent4" refType="w" fact="0.4297"/>
              <dgm:constr type="t" for="ch" forName="ChildAccent4" refType="h" fact="0.2168"/>
              <dgm:constr type="w" for="ch" forName="ChildAccent4" refType="w" fact="0.1432"/>
              <dgm:constr type="h" for="ch" forName="ChildAccent4" refType="h" fact="0.6526"/>
              <dgm:constr type="l" for="ch" forName="Parent4" refType="w" fact="0.4297"/>
              <dgm:constr type="t" for="ch" forName="Parent4" refType="h" fact="0.0645"/>
              <dgm:constr type="w" for="ch" forName="Parent4" refType="w" fact="0.1432"/>
              <dgm:constr type="h" for="ch" forName="Parent4" refType="h" fact="0.1523"/>
              <dgm:constr type="l" for="ch" forName="ChildAccent5" refType="w" fact="0.2865"/>
              <dgm:constr type="t" for="ch" forName="ChildAccent5" refType="h" fact="0.2168"/>
              <dgm:constr type="w" for="ch" forName="ChildAccent5" refType="w" fact="0.1432"/>
              <dgm:constr type="h" for="ch" forName="ChildAccent5" refType="h" fact="0.6962"/>
              <dgm:constr type="l" for="ch" forName="Parent5" refType="w" fact="0.2865"/>
              <dgm:constr type="t" for="ch" forName="Parent5" refType="h" fact="0.0428"/>
              <dgm:constr type="w" for="ch" forName="Parent5" refType="w" fact="0.1432"/>
              <dgm:constr type="h" for="ch" forName="Parent5" refType="h" fact="0.174"/>
              <dgm:constr type="l" for="ch" forName="ChildAccent6" refType="w" fact="0.1432"/>
              <dgm:constr type="t" for="ch" forName="ChildAccent6" refType="h" fact="0.2168"/>
              <dgm:constr type="w" for="ch" forName="ChildAccent6" refType="w" fact="0.1432"/>
              <dgm:constr type="h" for="ch" forName="ChildAccent6" refType="h" fact="0.7397"/>
              <dgm:constr type="l" for="ch" forName="Parent6" refType="w" fact="0.1432"/>
              <dgm:constr type="t" for="ch" forName="Parent6" refType="h" fact="0.0217"/>
              <dgm:constr type="w" for="ch" forName="Parent6" refType="w" fact="0.1432"/>
              <dgm:constr type="h" for="ch" forName="Parent6" refType="h" fact="0.1958"/>
              <dgm:constr type="l" for="ch" forName="ChildAccent7" refType="w" fact="0"/>
              <dgm:constr type="t" for="ch" forName="ChildAccent7" refType="h" fact="0.2168"/>
              <dgm:constr type="w" for="ch" forName="ChildAccent7" refType="w" fact="0.1432"/>
              <dgm:constr type="h" for="ch" forName="ChildAccent7" refType="h" fact="0.7832"/>
              <dgm:constr type="l" for="ch" forName="Parent7" refType="w" fact="0"/>
              <dgm:constr type="t" for="ch" forName="Parent7" refType="h" fact="0"/>
              <dgm:constr type="w" for="ch" forName="Parent7" refType="w" fact="0.1432"/>
              <dgm:constr type="h" for="ch" forName="Parent7" refType="h" fact="0.2175"/>
            </dgm:constrLst>
          </dgm:else>
        </dgm:choose>
      </dgm:else>
    </dgm:choose>
    <dgm:forEach name="wrapper" axis="self" ptType="parTrans">
      <dgm:forEach name="accentRepeat" axis="self">
        <dgm:layoutNode name="ChildAccent" styleLbl="alignImgPlace1">
          <dgm:alg type="sp"/>
          <dgm:choose name="Name20">
            <dgm:if name="Name21" axis="followSib" ptType="node" func="cnt" op="equ" val="0">
              <dgm:shape xmlns:r="http://schemas.openxmlformats.org/officeDocument/2006/relationships" type="wedgeRectCallout" r:blip="">
                <dgm:adjLst>
                  <dgm:adj idx="1" val="0"/>
                  <dgm:adj idx="2" val="0"/>
                </dgm:adjLst>
              </dgm:shape>
            </dgm:if>
            <dgm:else name="Name22">
              <dgm:choose name="Name23">
                <dgm:if name="Name24" axis="precedSib" ptType="node" func="cnt" op="equ" val="6">
                  <dgm:shape xmlns:r="http://schemas.openxmlformats.org/officeDocument/2006/relationships" type="wedgeRectCallout" r:blip="">
                    <dgm:adjLst>
                      <dgm:adj idx="1" val="0"/>
                      <dgm:adj idx="2" val="0"/>
                    </dgm:adjLst>
                  </dgm:shape>
                </dgm:if>
                <dgm:else name="Name25">
                  <dgm:choose name="Name26">
                    <dgm:if name="Name27" func="var" arg="dir" op="equ" val="norm">
                      <dgm:shape xmlns:r="http://schemas.openxmlformats.org/officeDocument/2006/relationships" type="wedgeRectCallout" r:blip="">
                        <dgm:adjLst>
                          <dgm:adj idx="1" val="0.625"/>
                          <dgm:adj idx="2" val="0.2083"/>
                        </dgm:adjLst>
                      </dgm:shape>
                    </dgm:if>
                    <dgm:else name="Name28">
                      <dgm:shape xmlns:r="http://schemas.openxmlformats.org/officeDocument/2006/relationships" type="wedgeRectCallout" r:blip="">
                        <dgm:adjLst>
                          <dgm:adj idx="1" val="-0.625"/>
                          <dgm:adj idx="2" val="0.2083"/>
                        </dgm:adjLst>
                      </dgm:shape>
                    </dgm:else>
                  </dgm:choose>
                </dgm:else>
              </dgm:choose>
            </dgm:else>
          </dgm:choose>
          <dgm:presOf axis="des" ptType="node"/>
        </dgm:layoutNode>
      </dgm:forEach>
    </dgm:forEach>
    <dgm:forEach name="Name29" axis="ch" ptType="node" st="7" cnt="1">
      <dgm:layoutNode name="ChildAccent7">
        <dgm:alg type="sp"/>
        <dgm:shape xmlns:r="http://schemas.openxmlformats.org/officeDocument/2006/relationships" r:blip="">
          <dgm:adjLst/>
        </dgm:shape>
        <dgm:presOf/>
        <dgm:constrLst/>
        <dgm:forEach name="Name30" ref="accentRepeat"/>
      </dgm:layoutNode>
      <dgm:layoutNode name="Child7" styleLbl="revTx">
        <dgm:varLst>
          <dgm:chMax val="0"/>
          <dgm:chPref val="0"/>
          <dgm:bulletEnabled val="1"/>
        </dgm:varLst>
        <dgm:choose name="Name31">
          <dgm:if name="Name32" func="var" arg="dir" op="equ" val="norm">
            <dgm:alg type="tx">
              <dgm:param type="parTxLTRAlign" val="r"/>
              <dgm:param type="shpTxLTRAlignCh" val="r"/>
              <dgm:param type="txAnchorVert" val="t"/>
            </dgm:alg>
          </dgm:if>
          <dgm:else name="Name3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7"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34" axis="ch" ptType="node" st="6" cnt="1">
      <dgm:layoutNode name="ChildAccent6">
        <dgm:alg type="sp"/>
        <dgm:shape xmlns:r="http://schemas.openxmlformats.org/officeDocument/2006/relationships" r:blip="">
          <dgm:adjLst/>
        </dgm:shape>
        <dgm:presOf/>
        <dgm:constrLst/>
        <dgm:forEach name="Name35" ref="accentRepeat"/>
      </dgm:layoutNode>
      <dgm:layoutNode name="Child6" styleLbl="revTx">
        <dgm:varLst>
          <dgm:chMax val="0"/>
          <dgm:chPref val="0"/>
          <dgm:bulletEnabled val="1"/>
        </dgm:varLst>
        <dgm:choose name="Name36">
          <dgm:if name="Name37" func="var" arg="dir" op="equ" val="norm">
            <dgm:alg type="tx">
              <dgm:param type="parTxLTRAlign" val="r"/>
              <dgm:param type="shpTxLTRAlignCh" val="r"/>
              <dgm:param type="txAnchorVert" val="t"/>
            </dgm:alg>
          </dgm:if>
          <dgm:else name="Name38">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6"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39" axis="ch" ptType="node" st="5" cnt="1">
      <dgm:layoutNode name="ChildAccent5">
        <dgm:alg type="sp"/>
        <dgm:shape xmlns:r="http://schemas.openxmlformats.org/officeDocument/2006/relationships" r:blip="">
          <dgm:adjLst/>
        </dgm:shape>
        <dgm:presOf/>
        <dgm:constrLst/>
        <dgm:forEach name="Name40" ref="accentRepeat"/>
      </dgm:layoutNode>
      <dgm:layoutNode name="Child5" styleLbl="revTx">
        <dgm:varLst>
          <dgm:chMax val="0"/>
          <dgm:chPref val="0"/>
          <dgm:bulletEnabled val="1"/>
        </dgm:varLst>
        <dgm:choose name="Name41">
          <dgm:if name="Name42" func="var" arg="dir" op="equ" val="norm">
            <dgm:alg type="tx">
              <dgm:param type="parTxLTRAlign" val="r"/>
              <dgm:param type="shpTxLTRAlignCh" val="r"/>
              <dgm:param type="txAnchorVert" val="t"/>
            </dgm:alg>
          </dgm:if>
          <dgm:else name="Name4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5"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44" axis="ch" ptType="node" st="4" cnt="1">
      <dgm:layoutNode name="ChildAccent4">
        <dgm:alg type="sp"/>
        <dgm:shape xmlns:r="http://schemas.openxmlformats.org/officeDocument/2006/relationships" r:blip="">
          <dgm:adjLst/>
        </dgm:shape>
        <dgm:presOf/>
        <dgm:constrLst/>
        <dgm:forEach name="Name45" ref="accentRepeat"/>
      </dgm:layoutNode>
      <dgm:layoutNode name="Child4" styleLbl="revTx">
        <dgm:varLst>
          <dgm:chMax val="0"/>
          <dgm:chPref val="0"/>
          <dgm:bulletEnabled val="1"/>
        </dgm:varLst>
        <dgm:choose name="Name46">
          <dgm:if name="Name47" func="var" arg="dir" op="equ" val="norm">
            <dgm:alg type="tx">
              <dgm:param type="parTxLTRAlign" val="r"/>
              <dgm:param type="shpTxLTRAlignCh" val="r"/>
              <dgm:param type="txAnchorVert" val="t"/>
            </dgm:alg>
          </dgm:if>
          <dgm:else name="Name48">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4"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49" axis="ch" ptType="node" st="3" cnt="1">
      <dgm:layoutNode name="ChildAccent3">
        <dgm:alg type="sp"/>
        <dgm:shape xmlns:r="http://schemas.openxmlformats.org/officeDocument/2006/relationships" r:blip="">
          <dgm:adjLst/>
        </dgm:shape>
        <dgm:presOf/>
        <dgm:constrLst/>
        <dgm:forEach name="Name50" ref="accentRepeat"/>
      </dgm:layoutNode>
      <dgm:layoutNode name="Child3" styleLbl="revTx">
        <dgm:varLst>
          <dgm:chMax val="0"/>
          <dgm:chPref val="0"/>
          <dgm:bulletEnabled val="1"/>
        </dgm:varLst>
        <dgm:choose name="Name51">
          <dgm:if name="Name52" func="var" arg="dir" op="equ" val="norm">
            <dgm:alg type="tx">
              <dgm:param type="parTxLTRAlign" val="r"/>
              <dgm:param type="shpTxLTRAlignCh" val="r"/>
              <dgm:param type="txAnchorVert" val="t"/>
            </dgm:alg>
          </dgm:if>
          <dgm:else name="Name5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3"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54" axis="ch" ptType="node" st="2" cnt="1">
      <dgm:layoutNode name="ChildAccent2">
        <dgm:alg type="sp"/>
        <dgm:shape xmlns:r="http://schemas.openxmlformats.org/officeDocument/2006/relationships" r:blip="">
          <dgm:adjLst/>
        </dgm:shape>
        <dgm:presOf/>
        <dgm:constrLst/>
        <dgm:forEach name="Name55" ref="accentRepeat"/>
      </dgm:layoutNode>
      <dgm:layoutNode name="Child2" styleLbl="revTx">
        <dgm:varLst>
          <dgm:chMax val="0"/>
          <dgm:chPref val="0"/>
          <dgm:bulletEnabled val="1"/>
        </dgm:varLst>
        <dgm:choose name="Name56">
          <dgm:if name="Name57" func="var" arg="dir" op="equ" val="norm">
            <dgm:alg type="tx">
              <dgm:param type="parTxLTRAlign" val="r"/>
              <dgm:param type="shpTxLTRAlignCh" val="r"/>
              <dgm:param type="txAnchorVert" val="t"/>
            </dgm:alg>
          </dgm:if>
          <dgm:else name="Name58">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2"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59" axis="ch" ptType="node" cnt="1">
      <dgm:layoutNode name="ChildAccent1">
        <dgm:alg type="sp"/>
        <dgm:shape xmlns:r="http://schemas.openxmlformats.org/officeDocument/2006/relationships" r:blip="">
          <dgm:adjLst/>
        </dgm:shape>
        <dgm:presOf/>
        <dgm:constrLst/>
        <dgm:forEach name="Name60" ref="accentRepeat"/>
      </dgm:layoutNode>
      <dgm:layoutNode name="Child1" styleLbl="revTx">
        <dgm:varLst>
          <dgm:chMax val="0"/>
          <dgm:chPref val="0"/>
          <dgm:bulletEnabled val="1"/>
        </dgm:varLst>
        <dgm:choose name="Name61">
          <dgm:if name="Name62" func="var" arg="dir" op="equ" val="norm">
            <dgm:alg type="tx">
              <dgm:param type="parTxLTRAlign" val="r"/>
              <dgm:param type="shpTxLTRAlignCh" val="r"/>
              <dgm:param type="txAnchorVert" val="t"/>
            </dgm:alg>
          </dgm:if>
          <dgm:else name="Name6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1"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91A9256-F9C8-48F3-9246-288820D1979F}"/>
              </a:ext>
            </a:extLst>
          </p:cNvPr>
          <p:cNvSpPr>
            <a:spLocks noGrp="1"/>
          </p:cNvSpPr>
          <p:nvPr>
            <p:ph type="hdr" sz="quarter"/>
          </p:nvPr>
        </p:nvSpPr>
        <p:spPr>
          <a:xfrm>
            <a:off x="0" y="0"/>
            <a:ext cx="3013075" cy="466725"/>
          </a:xfrm>
          <a:prstGeom prst="rect">
            <a:avLst/>
          </a:prstGeom>
        </p:spPr>
        <p:txBody>
          <a:bodyPr vert="horz" lIns="92930" tIns="46465" rIns="92930" bIns="46465" rtlCol="0"/>
          <a:lstStyle>
            <a:lvl1pPr algn="l" eaLnBrk="1" fontAlgn="auto" hangingPunct="1">
              <a:spcBef>
                <a:spcPts val="0"/>
              </a:spcBef>
              <a:spcAft>
                <a:spcPts val="0"/>
              </a:spcAft>
              <a:defRPr sz="1200">
                <a:latin typeface="+mn-lt"/>
                <a:cs typeface="+mn-cs"/>
              </a:defRPr>
            </a:lvl1pPr>
          </a:lstStyle>
          <a:p>
            <a:pPr>
              <a:defRPr/>
            </a:pPr>
            <a:endParaRPr lang="en-US"/>
          </a:p>
        </p:txBody>
      </p:sp>
      <p:sp>
        <p:nvSpPr>
          <p:cNvPr id="3" name="Date Placeholder 2">
            <a:extLst>
              <a:ext uri="{FF2B5EF4-FFF2-40B4-BE49-F238E27FC236}">
                <a16:creationId xmlns:a16="http://schemas.microsoft.com/office/drawing/2014/main" id="{1608C6F2-4266-4213-8BF4-8EA0CDC970FA}"/>
              </a:ext>
            </a:extLst>
          </p:cNvPr>
          <p:cNvSpPr>
            <a:spLocks noGrp="1"/>
          </p:cNvSpPr>
          <p:nvPr>
            <p:ph type="dt" idx="1"/>
          </p:nvPr>
        </p:nvSpPr>
        <p:spPr>
          <a:xfrm>
            <a:off x="3940175" y="0"/>
            <a:ext cx="3013075" cy="466725"/>
          </a:xfrm>
          <a:prstGeom prst="rect">
            <a:avLst/>
          </a:prstGeom>
        </p:spPr>
        <p:txBody>
          <a:bodyPr vert="horz" lIns="92930" tIns="46465" rIns="92930" bIns="46465" rtlCol="0"/>
          <a:lstStyle>
            <a:lvl1pPr algn="r" eaLnBrk="1" fontAlgn="auto" hangingPunct="1">
              <a:spcBef>
                <a:spcPts val="0"/>
              </a:spcBef>
              <a:spcAft>
                <a:spcPts val="0"/>
              </a:spcAft>
              <a:defRPr sz="1200">
                <a:latin typeface="+mn-lt"/>
                <a:cs typeface="+mn-cs"/>
              </a:defRPr>
            </a:lvl1pPr>
          </a:lstStyle>
          <a:p>
            <a:pPr>
              <a:defRPr/>
            </a:pPr>
            <a:fld id="{5AA20220-E8D3-4BE8-9E9D-D5B982467646}" type="datetimeFigureOut">
              <a:rPr lang="en-US"/>
              <a:pPr>
                <a:defRPr/>
              </a:pPr>
              <a:t>4/26/2025</a:t>
            </a:fld>
            <a:endParaRPr lang="en-US"/>
          </a:p>
        </p:txBody>
      </p:sp>
      <p:sp>
        <p:nvSpPr>
          <p:cNvPr id="4" name="Slide Image Placeholder 3">
            <a:extLst>
              <a:ext uri="{FF2B5EF4-FFF2-40B4-BE49-F238E27FC236}">
                <a16:creationId xmlns:a16="http://schemas.microsoft.com/office/drawing/2014/main" id="{8B13A30F-9520-44F4-81B2-1BCC447DE50D}"/>
              </a:ext>
            </a:extLst>
          </p:cNvPr>
          <p:cNvSpPr>
            <a:spLocks noGrp="1" noRot="1" noChangeAspect="1"/>
          </p:cNvSpPr>
          <p:nvPr>
            <p:ph type="sldImg" idx="2"/>
          </p:nvPr>
        </p:nvSpPr>
        <p:spPr>
          <a:xfrm>
            <a:off x="685800" y="1163638"/>
            <a:ext cx="5583238" cy="3141662"/>
          </a:xfrm>
          <a:prstGeom prst="rect">
            <a:avLst/>
          </a:prstGeom>
          <a:noFill/>
          <a:ln w="12700">
            <a:solidFill>
              <a:prstClr val="black"/>
            </a:solidFill>
          </a:ln>
        </p:spPr>
        <p:txBody>
          <a:bodyPr vert="horz" lIns="92930" tIns="46465" rIns="92930" bIns="46465" rtlCol="0" anchor="ctr"/>
          <a:lstStyle/>
          <a:p>
            <a:pPr lvl="0"/>
            <a:endParaRPr lang="en-US" noProof="0"/>
          </a:p>
        </p:txBody>
      </p:sp>
      <p:sp>
        <p:nvSpPr>
          <p:cNvPr id="5" name="Notes Placeholder 4">
            <a:extLst>
              <a:ext uri="{FF2B5EF4-FFF2-40B4-BE49-F238E27FC236}">
                <a16:creationId xmlns:a16="http://schemas.microsoft.com/office/drawing/2014/main" id="{4266252B-3FF1-4DA9-A03B-C61619A4108A}"/>
              </a:ext>
            </a:extLst>
          </p:cNvPr>
          <p:cNvSpPr>
            <a:spLocks noGrp="1"/>
          </p:cNvSpPr>
          <p:nvPr>
            <p:ph type="body" sz="quarter" idx="3"/>
          </p:nvPr>
        </p:nvSpPr>
        <p:spPr>
          <a:xfrm>
            <a:off x="695325" y="4479925"/>
            <a:ext cx="5564188" cy="3665538"/>
          </a:xfrm>
          <a:prstGeom prst="rect">
            <a:avLst/>
          </a:prstGeom>
        </p:spPr>
        <p:txBody>
          <a:bodyPr vert="horz" lIns="92930" tIns="46465" rIns="92930" bIns="46465"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A77DEBF4-55D6-4B92-B2C6-9B4374F6BE7F}"/>
              </a:ext>
            </a:extLst>
          </p:cNvPr>
          <p:cNvSpPr>
            <a:spLocks noGrp="1"/>
          </p:cNvSpPr>
          <p:nvPr>
            <p:ph type="ftr" sz="quarter" idx="4"/>
          </p:nvPr>
        </p:nvSpPr>
        <p:spPr>
          <a:xfrm>
            <a:off x="0" y="8842375"/>
            <a:ext cx="3013075" cy="466725"/>
          </a:xfrm>
          <a:prstGeom prst="rect">
            <a:avLst/>
          </a:prstGeom>
        </p:spPr>
        <p:txBody>
          <a:bodyPr vert="horz" lIns="92930" tIns="46465" rIns="92930" bIns="46465" rtlCol="0" anchor="b"/>
          <a:lstStyle>
            <a:lvl1pPr algn="l" eaLnBrk="1" fontAlgn="auto" hangingPunct="1">
              <a:spcBef>
                <a:spcPts val="0"/>
              </a:spcBef>
              <a:spcAft>
                <a:spcPts val="0"/>
              </a:spcAft>
              <a:defRPr sz="1200">
                <a:latin typeface="+mn-lt"/>
                <a:cs typeface="+mn-cs"/>
              </a:defRPr>
            </a:lvl1pPr>
          </a:lstStyle>
          <a:p>
            <a:pPr>
              <a:defRPr/>
            </a:pPr>
            <a:endParaRPr lang="en-US"/>
          </a:p>
        </p:txBody>
      </p:sp>
      <p:sp>
        <p:nvSpPr>
          <p:cNvPr id="7" name="Slide Number Placeholder 6">
            <a:extLst>
              <a:ext uri="{FF2B5EF4-FFF2-40B4-BE49-F238E27FC236}">
                <a16:creationId xmlns:a16="http://schemas.microsoft.com/office/drawing/2014/main" id="{7B8A1201-67BC-4B63-9687-0E19225243E2}"/>
              </a:ext>
            </a:extLst>
          </p:cNvPr>
          <p:cNvSpPr>
            <a:spLocks noGrp="1"/>
          </p:cNvSpPr>
          <p:nvPr>
            <p:ph type="sldNum" sz="quarter" idx="5"/>
          </p:nvPr>
        </p:nvSpPr>
        <p:spPr>
          <a:xfrm>
            <a:off x="3940175" y="8842375"/>
            <a:ext cx="3013075" cy="466725"/>
          </a:xfrm>
          <a:prstGeom prst="rect">
            <a:avLst/>
          </a:prstGeom>
        </p:spPr>
        <p:txBody>
          <a:bodyPr vert="horz" wrap="square" lIns="92930" tIns="46465" rIns="92930" bIns="46465" numCol="1" anchor="b" anchorCtr="0" compatLnSpc="1">
            <a:prstTxWarp prst="textNoShape">
              <a:avLst/>
            </a:prstTxWarp>
          </a:bodyPr>
          <a:lstStyle>
            <a:lvl1pPr algn="r" eaLnBrk="1" hangingPunct="1">
              <a:defRPr sz="1200"/>
            </a:lvl1pPr>
          </a:lstStyle>
          <a:p>
            <a:pPr>
              <a:defRPr/>
            </a:pPr>
            <a:fld id="{36A1ABE2-8A9C-4371-A477-2D85B6949ADB}" type="slidenum">
              <a:rPr lang="en-US" altLang="en-US"/>
              <a:pPr>
                <a:defRPr/>
              </a:pPr>
              <a:t>‹#›</a:t>
            </a:fld>
            <a:endParaRPr lang="en-US" altLang="en-US"/>
          </a:p>
        </p:txBody>
      </p:sp>
    </p:spTree>
    <p:extLst>
      <p:ext uri="{BB962C8B-B14F-4D97-AF65-F5344CB8AC3E}">
        <p14:creationId xmlns:p14="http://schemas.microsoft.com/office/powerpoint/2010/main" val="330719459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41985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0FB56918-D4B3-422F-BFF9-D10393CB1268}"/>
              </a:ext>
            </a:extLst>
          </p:cNvPr>
          <p:cNvSpPr>
            <a:spLocks noGrp="1"/>
          </p:cNvSpPr>
          <p:nvPr>
            <p:ph type="dt" sz="half" idx="10"/>
          </p:nvPr>
        </p:nvSpPr>
        <p:spPr/>
        <p:txBody>
          <a:bodyPr/>
          <a:lstStyle>
            <a:lvl1pPr>
              <a:defRPr/>
            </a:lvl1pPr>
          </a:lstStyle>
          <a:p>
            <a:pPr>
              <a:defRPr/>
            </a:pPr>
            <a:fld id="{EB984284-C742-4CDE-BCD1-55F1EACCE4BD}" type="datetime1">
              <a:rPr lang="en-US"/>
              <a:pPr>
                <a:defRPr/>
              </a:pPr>
              <a:t>4/26/2025</a:t>
            </a:fld>
            <a:endParaRPr lang="en-US"/>
          </a:p>
        </p:txBody>
      </p:sp>
      <p:sp>
        <p:nvSpPr>
          <p:cNvPr id="5" name="Footer Placeholder 4">
            <a:extLst>
              <a:ext uri="{FF2B5EF4-FFF2-40B4-BE49-F238E27FC236}">
                <a16:creationId xmlns:a16="http://schemas.microsoft.com/office/drawing/2014/main" id="{A082B6A4-3E11-4AFE-97A2-755EDA1DD9B7}"/>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9A2D3FD1-471F-422B-AFB8-CC8FCE5DCE6C}"/>
              </a:ext>
            </a:extLst>
          </p:cNvPr>
          <p:cNvSpPr>
            <a:spLocks noGrp="1"/>
          </p:cNvSpPr>
          <p:nvPr>
            <p:ph type="sldNum" sz="quarter" idx="12"/>
          </p:nvPr>
        </p:nvSpPr>
        <p:spPr/>
        <p:txBody>
          <a:bodyPr/>
          <a:lstStyle>
            <a:lvl1pPr>
              <a:defRPr/>
            </a:lvl1pPr>
          </a:lstStyle>
          <a:p>
            <a:pPr>
              <a:defRPr/>
            </a:pPr>
            <a:fld id="{4FAC8F4A-8BCF-4389-A68F-ABDBB8A38460}" type="slidenum">
              <a:rPr lang="en-US" altLang="en-US"/>
              <a:pPr>
                <a:defRPr/>
              </a:pPr>
              <a:t>‹#›</a:t>
            </a:fld>
            <a:endParaRPr lang="en-US" altLang="en-US"/>
          </a:p>
        </p:txBody>
      </p:sp>
    </p:spTree>
    <p:extLst>
      <p:ext uri="{BB962C8B-B14F-4D97-AF65-F5344CB8AC3E}">
        <p14:creationId xmlns:p14="http://schemas.microsoft.com/office/powerpoint/2010/main" val="3918394844"/>
      </p:ext>
    </p:extLst>
  </p:cSld>
  <p:clrMapOvr>
    <a:masterClrMapping/>
  </p:clrMapOvr>
  <p:transition spd="slow">
    <p:blinds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A0AAE25-87DE-4998-B6CE-F47978987C8B}"/>
              </a:ext>
            </a:extLst>
          </p:cNvPr>
          <p:cNvSpPr>
            <a:spLocks noGrp="1"/>
          </p:cNvSpPr>
          <p:nvPr>
            <p:ph type="dt" sz="half" idx="10"/>
          </p:nvPr>
        </p:nvSpPr>
        <p:spPr/>
        <p:txBody>
          <a:bodyPr/>
          <a:lstStyle>
            <a:lvl1pPr>
              <a:defRPr/>
            </a:lvl1pPr>
          </a:lstStyle>
          <a:p>
            <a:pPr>
              <a:defRPr/>
            </a:pPr>
            <a:fld id="{E702336F-006F-49C3-8FF0-2416E12056BA}" type="datetime1">
              <a:rPr lang="en-US"/>
              <a:pPr>
                <a:defRPr/>
              </a:pPr>
              <a:t>4/26/2025</a:t>
            </a:fld>
            <a:endParaRPr lang="en-US"/>
          </a:p>
        </p:txBody>
      </p:sp>
      <p:sp>
        <p:nvSpPr>
          <p:cNvPr id="5" name="Footer Placeholder 4">
            <a:extLst>
              <a:ext uri="{FF2B5EF4-FFF2-40B4-BE49-F238E27FC236}">
                <a16:creationId xmlns:a16="http://schemas.microsoft.com/office/drawing/2014/main" id="{B0A9861B-6D3E-4215-A3D0-377EC12DA54B}"/>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DEC5A02C-FFC9-401E-8BCD-D06F65B1664C}"/>
              </a:ext>
            </a:extLst>
          </p:cNvPr>
          <p:cNvSpPr>
            <a:spLocks noGrp="1"/>
          </p:cNvSpPr>
          <p:nvPr>
            <p:ph type="sldNum" sz="quarter" idx="12"/>
          </p:nvPr>
        </p:nvSpPr>
        <p:spPr/>
        <p:txBody>
          <a:bodyPr/>
          <a:lstStyle>
            <a:lvl1pPr>
              <a:defRPr/>
            </a:lvl1pPr>
          </a:lstStyle>
          <a:p>
            <a:pPr>
              <a:defRPr/>
            </a:pPr>
            <a:fld id="{F3CA2AFE-CAB8-4467-80DC-C3A4FC1E2718}" type="slidenum">
              <a:rPr lang="en-US" altLang="en-US"/>
              <a:pPr>
                <a:defRPr/>
              </a:pPr>
              <a:t>‹#›</a:t>
            </a:fld>
            <a:endParaRPr lang="en-US" altLang="en-US"/>
          </a:p>
        </p:txBody>
      </p:sp>
    </p:spTree>
    <p:extLst>
      <p:ext uri="{BB962C8B-B14F-4D97-AF65-F5344CB8AC3E}">
        <p14:creationId xmlns:p14="http://schemas.microsoft.com/office/powerpoint/2010/main" val="766143411"/>
      </p:ext>
    </p:extLst>
  </p:cSld>
  <p:clrMapOvr>
    <a:masterClrMapping/>
  </p:clrMapOvr>
  <p:transition spd="slow">
    <p:blinds dir="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64B4638-3310-4031-B55D-BE295B1A7BDC}"/>
              </a:ext>
            </a:extLst>
          </p:cNvPr>
          <p:cNvSpPr>
            <a:spLocks noGrp="1"/>
          </p:cNvSpPr>
          <p:nvPr>
            <p:ph type="dt" sz="half" idx="10"/>
          </p:nvPr>
        </p:nvSpPr>
        <p:spPr/>
        <p:txBody>
          <a:bodyPr/>
          <a:lstStyle>
            <a:lvl1pPr>
              <a:defRPr/>
            </a:lvl1pPr>
          </a:lstStyle>
          <a:p>
            <a:pPr>
              <a:defRPr/>
            </a:pPr>
            <a:fld id="{8C683BFA-96BB-4329-BF2F-32F59AFA4E79}" type="datetime1">
              <a:rPr lang="en-US"/>
              <a:pPr>
                <a:defRPr/>
              </a:pPr>
              <a:t>4/26/2025</a:t>
            </a:fld>
            <a:endParaRPr lang="en-US"/>
          </a:p>
        </p:txBody>
      </p:sp>
      <p:sp>
        <p:nvSpPr>
          <p:cNvPr id="5" name="Footer Placeholder 4">
            <a:extLst>
              <a:ext uri="{FF2B5EF4-FFF2-40B4-BE49-F238E27FC236}">
                <a16:creationId xmlns:a16="http://schemas.microsoft.com/office/drawing/2014/main" id="{9BF7728E-C01A-4686-AD71-F7B61E8209D8}"/>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07C71C28-1E00-4F0A-8B9D-A0E460685EFB}"/>
              </a:ext>
            </a:extLst>
          </p:cNvPr>
          <p:cNvSpPr>
            <a:spLocks noGrp="1"/>
          </p:cNvSpPr>
          <p:nvPr>
            <p:ph type="sldNum" sz="quarter" idx="12"/>
          </p:nvPr>
        </p:nvSpPr>
        <p:spPr/>
        <p:txBody>
          <a:bodyPr/>
          <a:lstStyle>
            <a:lvl1pPr>
              <a:defRPr/>
            </a:lvl1pPr>
          </a:lstStyle>
          <a:p>
            <a:pPr>
              <a:defRPr/>
            </a:pPr>
            <a:fld id="{3DDD8426-6957-4B5B-B927-2BE994D1B7C1}" type="slidenum">
              <a:rPr lang="en-US" altLang="en-US"/>
              <a:pPr>
                <a:defRPr/>
              </a:pPr>
              <a:t>‹#›</a:t>
            </a:fld>
            <a:endParaRPr lang="en-US" altLang="en-US"/>
          </a:p>
        </p:txBody>
      </p:sp>
    </p:spTree>
    <p:extLst>
      <p:ext uri="{BB962C8B-B14F-4D97-AF65-F5344CB8AC3E}">
        <p14:creationId xmlns:p14="http://schemas.microsoft.com/office/powerpoint/2010/main" val="289399607"/>
      </p:ext>
    </p:extLst>
  </p:cSld>
  <p:clrMapOvr>
    <a:masterClrMapping/>
  </p:clrMapOvr>
  <p:transition spd="slow">
    <p:blinds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CDB27E7-0E5F-45FD-B9BC-82F6ACE50540}"/>
              </a:ext>
            </a:extLst>
          </p:cNvPr>
          <p:cNvSpPr>
            <a:spLocks noGrp="1"/>
          </p:cNvSpPr>
          <p:nvPr>
            <p:ph type="dt" sz="half" idx="10"/>
          </p:nvPr>
        </p:nvSpPr>
        <p:spPr/>
        <p:txBody>
          <a:bodyPr/>
          <a:lstStyle>
            <a:lvl1pPr>
              <a:defRPr/>
            </a:lvl1pPr>
          </a:lstStyle>
          <a:p>
            <a:pPr>
              <a:defRPr/>
            </a:pPr>
            <a:fld id="{78400D6F-81A6-4CA0-8B3C-34372C62B661}" type="datetime1">
              <a:rPr lang="en-US"/>
              <a:pPr>
                <a:defRPr/>
              </a:pPr>
              <a:t>4/26/2025</a:t>
            </a:fld>
            <a:endParaRPr lang="en-US"/>
          </a:p>
        </p:txBody>
      </p:sp>
      <p:sp>
        <p:nvSpPr>
          <p:cNvPr id="5" name="Footer Placeholder 4">
            <a:extLst>
              <a:ext uri="{FF2B5EF4-FFF2-40B4-BE49-F238E27FC236}">
                <a16:creationId xmlns:a16="http://schemas.microsoft.com/office/drawing/2014/main" id="{B5E0F7A6-907E-418D-ABF6-CE0D106D2569}"/>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0336D880-0EA6-4FCD-A723-C393235639F8}"/>
              </a:ext>
            </a:extLst>
          </p:cNvPr>
          <p:cNvSpPr>
            <a:spLocks noGrp="1"/>
          </p:cNvSpPr>
          <p:nvPr>
            <p:ph type="sldNum" sz="quarter" idx="12"/>
          </p:nvPr>
        </p:nvSpPr>
        <p:spPr/>
        <p:txBody>
          <a:bodyPr/>
          <a:lstStyle>
            <a:lvl1pPr>
              <a:defRPr/>
            </a:lvl1pPr>
          </a:lstStyle>
          <a:p>
            <a:pPr>
              <a:defRPr/>
            </a:pPr>
            <a:fld id="{815EC703-C051-410C-8BA1-62752E291E83}" type="slidenum">
              <a:rPr lang="en-US" altLang="en-US"/>
              <a:pPr>
                <a:defRPr/>
              </a:pPr>
              <a:t>‹#›</a:t>
            </a:fld>
            <a:endParaRPr lang="en-US" altLang="en-US"/>
          </a:p>
        </p:txBody>
      </p:sp>
    </p:spTree>
    <p:extLst>
      <p:ext uri="{BB962C8B-B14F-4D97-AF65-F5344CB8AC3E}">
        <p14:creationId xmlns:p14="http://schemas.microsoft.com/office/powerpoint/2010/main" val="3859887381"/>
      </p:ext>
    </p:extLst>
  </p:cSld>
  <p:clrMapOvr>
    <a:masterClrMapping/>
  </p:clrMapOvr>
  <p:transition spd="slow">
    <p:blinds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7DDAA96-8682-4C88-9622-87E036243D1F}"/>
              </a:ext>
            </a:extLst>
          </p:cNvPr>
          <p:cNvSpPr>
            <a:spLocks noGrp="1"/>
          </p:cNvSpPr>
          <p:nvPr>
            <p:ph type="dt" sz="half" idx="10"/>
          </p:nvPr>
        </p:nvSpPr>
        <p:spPr/>
        <p:txBody>
          <a:bodyPr/>
          <a:lstStyle>
            <a:lvl1pPr>
              <a:defRPr/>
            </a:lvl1pPr>
          </a:lstStyle>
          <a:p>
            <a:pPr>
              <a:defRPr/>
            </a:pPr>
            <a:fld id="{B63234D9-D072-4920-821D-BED01FCB7247}" type="datetime1">
              <a:rPr lang="en-US"/>
              <a:pPr>
                <a:defRPr/>
              </a:pPr>
              <a:t>4/26/2025</a:t>
            </a:fld>
            <a:endParaRPr lang="en-US"/>
          </a:p>
        </p:txBody>
      </p:sp>
      <p:sp>
        <p:nvSpPr>
          <p:cNvPr id="5" name="Footer Placeholder 4">
            <a:extLst>
              <a:ext uri="{FF2B5EF4-FFF2-40B4-BE49-F238E27FC236}">
                <a16:creationId xmlns:a16="http://schemas.microsoft.com/office/drawing/2014/main" id="{F4C29450-6172-4A34-B37F-64FAD195B70A}"/>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363A622E-84FA-417F-BD5A-BE81A4899820}"/>
              </a:ext>
            </a:extLst>
          </p:cNvPr>
          <p:cNvSpPr>
            <a:spLocks noGrp="1"/>
          </p:cNvSpPr>
          <p:nvPr>
            <p:ph type="sldNum" sz="quarter" idx="12"/>
          </p:nvPr>
        </p:nvSpPr>
        <p:spPr/>
        <p:txBody>
          <a:bodyPr/>
          <a:lstStyle>
            <a:lvl1pPr>
              <a:defRPr/>
            </a:lvl1pPr>
          </a:lstStyle>
          <a:p>
            <a:pPr>
              <a:defRPr/>
            </a:pPr>
            <a:fld id="{09A17B78-0E85-43B3-B804-1DD2F629C182}" type="slidenum">
              <a:rPr lang="en-US" altLang="en-US"/>
              <a:pPr>
                <a:defRPr/>
              </a:pPr>
              <a:t>‹#›</a:t>
            </a:fld>
            <a:endParaRPr lang="en-US" altLang="en-US"/>
          </a:p>
        </p:txBody>
      </p:sp>
    </p:spTree>
    <p:extLst>
      <p:ext uri="{BB962C8B-B14F-4D97-AF65-F5344CB8AC3E}">
        <p14:creationId xmlns:p14="http://schemas.microsoft.com/office/powerpoint/2010/main" val="3603603393"/>
      </p:ext>
    </p:extLst>
  </p:cSld>
  <p:clrMapOvr>
    <a:masterClrMapping/>
  </p:clrMapOvr>
  <p:transition spd="slow">
    <p:blinds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a:extLst>
              <a:ext uri="{FF2B5EF4-FFF2-40B4-BE49-F238E27FC236}">
                <a16:creationId xmlns:a16="http://schemas.microsoft.com/office/drawing/2014/main" id="{C0375BCC-EEE9-412B-A532-7314FE84B0C4}"/>
              </a:ext>
            </a:extLst>
          </p:cNvPr>
          <p:cNvSpPr>
            <a:spLocks noGrp="1"/>
          </p:cNvSpPr>
          <p:nvPr>
            <p:ph type="dt" sz="half" idx="10"/>
          </p:nvPr>
        </p:nvSpPr>
        <p:spPr/>
        <p:txBody>
          <a:bodyPr/>
          <a:lstStyle>
            <a:lvl1pPr>
              <a:defRPr/>
            </a:lvl1pPr>
          </a:lstStyle>
          <a:p>
            <a:pPr>
              <a:defRPr/>
            </a:pPr>
            <a:fld id="{74A9FD15-50EB-4E55-A7AC-5D569B5B3C80}" type="datetime1">
              <a:rPr lang="en-US"/>
              <a:pPr>
                <a:defRPr/>
              </a:pPr>
              <a:t>4/26/2025</a:t>
            </a:fld>
            <a:endParaRPr lang="en-US"/>
          </a:p>
        </p:txBody>
      </p:sp>
      <p:sp>
        <p:nvSpPr>
          <p:cNvPr id="6" name="Footer Placeholder 4">
            <a:extLst>
              <a:ext uri="{FF2B5EF4-FFF2-40B4-BE49-F238E27FC236}">
                <a16:creationId xmlns:a16="http://schemas.microsoft.com/office/drawing/2014/main" id="{1E5CB5DD-B599-4B4E-BFCE-CB9E35FBCEB1}"/>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C7CE3315-9445-4BB5-89D3-235E587ABF37}"/>
              </a:ext>
            </a:extLst>
          </p:cNvPr>
          <p:cNvSpPr>
            <a:spLocks noGrp="1"/>
          </p:cNvSpPr>
          <p:nvPr>
            <p:ph type="sldNum" sz="quarter" idx="12"/>
          </p:nvPr>
        </p:nvSpPr>
        <p:spPr/>
        <p:txBody>
          <a:bodyPr/>
          <a:lstStyle>
            <a:lvl1pPr>
              <a:defRPr/>
            </a:lvl1pPr>
          </a:lstStyle>
          <a:p>
            <a:pPr>
              <a:defRPr/>
            </a:pPr>
            <a:fld id="{010EC4D6-2A5D-45C1-86E3-8BE19A62D209}" type="slidenum">
              <a:rPr lang="en-US" altLang="en-US"/>
              <a:pPr>
                <a:defRPr/>
              </a:pPr>
              <a:t>‹#›</a:t>
            </a:fld>
            <a:endParaRPr lang="en-US" altLang="en-US"/>
          </a:p>
        </p:txBody>
      </p:sp>
    </p:spTree>
    <p:extLst>
      <p:ext uri="{BB962C8B-B14F-4D97-AF65-F5344CB8AC3E}">
        <p14:creationId xmlns:p14="http://schemas.microsoft.com/office/powerpoint/2010/main" val="2991645173"/>
      </p:ext>
    </p:extLst>
  </p:cSld>
  <p:clrMapOvr>
    <a:masterClrMapping/>
  </p:clrMapOvr>
  <p:transition spd="slow">
    <p:blinds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a:extLst>
              <a:ext uri="{FF2B5EF4-FFF2-40B4-BE49-F238E27FC236}">
                <a16:creationId xmlns:a16="http://schemas.microsoft.com/office/drawing/2014/main" id="{530AD5EF-C609-4119-B375-3771413B48DE}"/>
              </a:ext>
            </a:extLst>
          </p:cNvPr>
          <p:cNvSpPr>
            <a:spLocks noGrp="1"/>
          </p:cNvSpPr>
          <p:nvPr>
            <p:ph type="dt" sz="half" idx="10"/>
          </p:nvPr>
        </p:nvSpPr>
        <p:spPr/>
        <p:txBody>
          <a:bodyPr/>
          <a:lstStyle>
            <a:lvl1pPr>
              <a:defRPr/>
            </a:lvl1pPr>
          </a:lstStyle>
          <a:p>
            <a:pPr>
              <a:defRPr/>
            </a:pPr>
            <a:fld id="{7C50B61E-D197-4188-943F-30B5936FC2F9}" type="datetime1">
              <a:rPr lang="en-US"/>
              <a:pPr>
                <a:defRPr/>
              </a:pPr>
              <a:t>4/26/2025</a:t>
            </a:fld>
            <a:endParaRPr lang="en-US"/>
          </a:p>
        </p:txBody>
      </p:sp>
      <p:sp>
        <p:nvSpPr>
          <p:cNvPr id="8" name="Footer Placeholder 4">
            <a:extLst>
              <a:ext uri="{FF2B5EF4-FFF2-40B4-BE49-F238E27FC236}">
                <a16:creationId xmlns:a16="http://schemas.microsoft.com/office/drawing/2014/main" id="{88A9EBF0-B7B0-4583-92AB-A3431DE6283E}"/>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283BC57B-A7E4-4277-9D46-579496497245}"/>
              </a:ext>
            </a:extLst>
          </p:cNvPr>
          <p:cNvSpPr>
            <a:spLocks noGrp="1"/>
          </p:cNvSpPr>
          <p:nvPr>
            <p:ph type="sldNum" sz="quarter" idx="12"/>
          </p:nvPr>
        </p:nvSpPr>
        <p:spPr/>
        <p:txBody>
          <a:bodyPr/>
          <a:lstStyle>
            <a:lvl1pPr>
              <a:defRPr/>
            </a:lvl1pPr>
          </a:lstStyle>
          <a:p>
            <a:pPr>
              <a:defRPr/>
            </a:pPr>
            <a:fld id="{F7F6C894-F542-45DE-85A4-2725CE924991}" type="slidenum">
              <a:rPr lang="en-US" altLang="en-US"/>
              <a:pPr>
                <a:defRPr/>
              </a:pPr>
              <a:t>‹#›</a:t>
            </a:fld>
            <a:endParaRPr lang="en-US" altLang="en-US"/>
          </a:p>
        </p:txBody>
      </p:sp>
    </p:spTree>
    <p:extLst>
      <p:ext uri="{BB962C8B-B14F-4D97-AF65-F5344CB8AC3E}">
        <p14:creationId xmlns:p14="http://schemas.microsoft.com/office/powerpoint/2010/main" val="2670619855"/>
      </p:ext>
    </p:extLst>
  </p:cSld>
  <p:clrMapOvr>
    <a:masterClrMapping/>
  </p:clrMapOvr>
  <p:transition spd="slow">
    <p:blinds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3">
            <a:extLst>
              <a:ext uri="{FF2B5EF4-FFF2-40B4-BE49-F238E27FC236}">
                <a16:creationId xmlns:a16="http://schemas.microsoft.com/office/drawing/2014/main" id="{41D81C82-41E3-4C7D-816C-58F99A1702F2}"/>
              </a:ext>
            </a:extLst>
          </p:cNvPr>
          <p:cNvSpPr>
            <a:spLocks noGrp="1"/>
          </p:cNvSpPr>
          <p:nvPr>
            <p:ph type="dt" sz="half" idx="10"/>
          </p:nvPr>
        </p:nvSpPr>
        <p:spPr/>
        <p:txBody>
          <a:bodyPr/>
          <a:lstStyle>
            <a:lvl1pPr>
              <a:defRPr/>
            </a:lvl1pPr>
          </a:lstStyle>
          <a:p>
            <a:pPr>
              <a:defRPr/>
            </a:pPr>
            <a:fld id="{6BD41E7F-6671-4D2D-B6AD-20E102447CE3}" type="datetime1">
              <a:rPr lang="en-US"/>
              <a:pPr>
                <a:defRPr/>
              </a:pPr>
              <a:t>4/26/2025</a:t>
            </a:fld>
            <a:endParaRPr lang="en-US"/>
          </a:p>
        </p:txBody>
      </p:sp>
      <p:sp>
        <p:nvSpPr>
          <p:cNvPr id="4" name="Footer Placeholder 4">
            <a:extLst>
              <a:ext uri="{FF2B5EF4-FFF2-40B4-BE49-F238E27FC236}">
                <a16:creationId xmlns:a16="http://schemas.microsoft.com/office/drawing/2014/main" id="{21C23C57-193A-4FFE-AF84-5DDAD504531C}"/>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E00AA421-04F3-46DC-9A65-181848BF7FC6}"/>
              </a:ext>
            </a:extLst>
          </p:cNvPr>
          <p:cNvSpPr>
            <a:spLocks noGrp="1"/>
          </p:cNvSpPr>
          <p:nvPr>
            <p:ph type="sldNum" sz="quarter" idx="12"/>
          </p:nvPr>
        </p:nvSpPr>
        <p:spPr/>
        <p:txBody>
          <a:bodyPr/>
          <a:lstStyle>
            <a:lvl1pPr>
              <a:defRPr/>
            </a:lvl1pPr>
          </a:lstStyle>
          <a:p>
            <a:pPr>
              <a:defRPr/>
            </a:pPr>
            <a:fld id="{389318FD-4EEC-4C57-A972-0B24B85155E4}" type="slidenum">
              <a:rPr lang="en-US" altLang="en-US"/>
              <a:pPr>
                <a:defRPr/>
              </a:pPr>
              <a:t>‹#›</a:t>
            </a:fld>
            <a:endParaRPr lang="en-US" altLang="en-US"/>
          </a:p>
        </p:txBody>
      </p:sp>
    </p:spTree>
    <p:extLst>
      <p:ext uri="{BB962C8B-B14F-4D97-AF65-F5344CB8AC3E}">
        <p14:creationId xmlns:p14="http://schemas.microsoft.com/office/powerpoint/2010/main" val="1874775401"/>
      </p:ext>
    </p:extLst>
  </p:cSld>
  <p:clrMapOvr>
    <a:masterClrMapping/>
  </p:clrMapOvr>
  <p:transition spd="slow">
    <p:blinds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3218A1C0-5E86-44FA-96CE-D0C3A0911C5A}"/>
              </a:ext>
            </a:extLst>
          </p:cNvPr>
          <p:cNvSpPr>
            <a:spLocks noGrp="1"/>
          </p:cNvSpPr>
          <p:nvPr>
            <p:ph type="dt" sz="half" idx="10"/>
          </p:nvPr>
        </p:nvSpPr>
        <p:spPr/>
        <p:txBody>
          <a:bodyPr/>
          <a:lstStyle>
            <a:lvl1pPr>
              <a:defRPr/>
            </a:lvl1pPr>
          </a:lstStyle>
          <a:p>
            <a:pPr>
              <a:defRPr/>
            </a:pPr>
            <a:fld id="{FAE11748-68B0-424D-A128-8EE4A2F1567E}" type="datetime1">
              <a:rPr lang="en-US"/>
              <a:pPr>
                <a:defRPr/>
              </a:pPr>
              <a:t>4/26/2025</a:t>
            </a:fld>
            <a:endParaRPr lang="en-US"/>
          </a:p>
        </p:txBody>
      </p:sp>
      <p:sp>
        <p:nvSpPr>
          <p:cNvPr id="3" name="Footer Placeholder 4">
            <a:extLst>
              <a:ext uri="{FF2B5EF4-FFF2-40B4-BE49-F238E27FC236}">
                <a16:creationId xmlns:a16="http://schemas.microsoft.com/office/drawing/2014/main" id="{DC30598B-A85E-40F2-B0F9-CC04D8E3F3EA}"/>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620ADC7C-B221-49C5-9757-EBEBB0F9207F}"/>
              </a:ext>
            </a:extLst>
          </p:cNvPr>
          <p:cNvSpPr>
            <a:spLocks noGrp="1"/>
          </p:cNvSpPr>
          <p:nvPr>
            <p:ph type="sldNum" sz="quarter" idx="12"/>
          </p:nvPr>
        </p:nvSpPr>
        <p:spPr/>
        <p:txBody>
          <a:bodyPr/>
          <a:lstStyle>
            <a:lvl1pPr>
              <a:defRPr/>
            </a:lvl1pPr>
          </a:lstStyle>
          <a:p>
            <a:pPr>
              <a:defRPr/>
            </a:pPr>
            <a:fld id="{2F195F4C-44D2-4F45-A0AC-21646A9D27BF}" type="slidenum">
              <a:rPr lang="en-US" altLang="en-US"/>
              <a:pPr>
                <a:defRPr/>
              </a:pPr>
              <a:t>‹#›</a:t>
            </a:fld>
            <a:endParaRPr lang="en-US" altLang="en-US"/>
          </a:p>
        </p:txBody>
      </p:sp>
    </p:spTree>
    <p:extLst>
      <p:ext uri="{BB962C8B-B14F-4D97-AF65-F5344CB8AC3E}">
        <p14:creationId xmlns:p14="http://schemas.microsoft.com/office/powerpoint/2010/main" val="3579266658"/>
      </p:ext>
    </p:extLst>
  </p:cSld>
  <p:clrMapOvr>
    <a:masterClrMapping/>
  </p:clrMapOvr>
  <p:transition spd="slow">
    <p:blinds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a:extLst>
              <a:ext uri="{FF2B5EF4-FFF2-40B4-BE49-F238E27FC236}">
                <a16:creationId xmlns:a16="http://schemas.microsoft.com/office/drawing/2014/main" id="{D79DD4CF-015F-4F62-A63C-9D088FAC4792}"/>
              </a:ext>
            </a:extLst>
          </p:cNvPr>
          <p:cNvSpPr>
            <a:spLocks noGrp="1"/>
          </p:cNvSpPr>
          <p:nvPr>
            <p:ph type="dt" sz="half" idx="10"/>
          </p:nvPr>
        </p:nvSpPr>
        <p:spPr/>
        <p:txBody>
          <a:bodyPr/>
          <a:lstStyle>
            <a:lvl1pPr>
              <a:defRPr/>
            </a:lvl1pPr>
          </a:lstStyle>
          <a:p>
            <a:pPr>
              <a:defRPr/>
            </a:pPr>
            <a:fld id="{7094E8B7-7DCF-4AE2-ACBE-26DA6EBB7347}" type="datetime1">
              <a:rPr lang="en-US"/>
              <a:pPr>
                <a:defRPr/>
              </a:pPr>
              <a:t>4/26/2025</a:t>
            </a:fld>
            <a:endParaRPr lang="en-US"/>
          </a:p>
        </p:txBody>
      </p:sp>
      <p:sp>
        <p:nvSpPr>
          <p:cNvPr id="6" name="Footer Placeholder 4">
            <a:extLst>
              <a:ext uri="{FF2B5EF4-FFF2-40B4-BE49-F238E27FC236}">
                <a16:creationId xmlns:a16="http://schemas.microsoft.com/office/drawing/2014/main" id="{9F56518C-25E4-4791-80CF-9603927DE7B7}"/>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646B593C-043B-40F1-98DA-B1906E58EBEB}"/>
              </a:ext>
            </a:extLst>
          </p:cNvPr>
          <p:cNvSpPr>
            <a:spLocks noGrp="1"/>
          </p:cNvSpPr>
          <p:nvPr>
            <p:ph type="sldNum" sz="quarter" idx="12"/>
          </p:nvPr>
        </p:nvSpPr>
        <p:spPr/>
        <p:txBody>
          <a:bodyPr/>
          <a:lstStyle>
            <a:lvl1pPr>
              <a:defRPr/>
            </a:lvl1pPr>
          </a:lstStyle>
          <a:p>
            <a:pPr>
              <a:defRPr/>
            </a:pPr>
            <a:fld id="{7CD429D7-E526-4101-969E-B40B8D8E48CC}" type="slidenum">
              <a:rPr lang="en-US" altLang="en-US"/>
              <a:pPr>
                <a:defRPr/>
              </a:pPr>
              <a:t>‹#›</a:t>
            </a:fld>
            <a:endParaRPr lang="en-US" altLang="en-US"/>
          </a:p>
        </p:txBody>
      </p:sp>
    </p:spTree>
    <p:extLst>
      <p:ext uri="{BB962C8B-B14F-4D97-AF65-F5344CB8AC3E}">
        <p14:creationId xmlns:p14="http://schemas.microsoft.com/office/powerpoint/2010/main" val="3478220043"/>
      </p:ext>
    </p:extLst>
  </p:cSld>
  <p:clrMapOvr>
    <a:masterClrMapping/>
  </p:clrMapOvr>
  <p:transition spd="slow">
    <p:blinds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a:extLst>
              <a:ext uri="{FF2B5EF4-FFF2-40B4-BE49-F238E27FC236}">
                <a16:creationId xmlns:a16="http://schemas.microsoft.com/office/drawing/2014/main" id="{AB5A9D87-E05A-4D16-A703-1E97A8BA2C34}"/>
              </a:ext>
            </a:extLst>
          </p:cNvPr>
          <p:cNvSpPr>
            <a:spLocks noGrp="1"/>
          </p:cNvSpPr>
          <p:nvPr>
            <p:ph type="dt" sz="half" idx="10"/>
          </p:nvPr>
        </p:nvSpPr>
        <p:spPr/>
        <p:txBody>
          <a:bodyPr/>
          <a:lstStyle>
            <a:lvl1pPr>
              <a:defRPr/>
            </a:lvl1pPr>
          </a:lstStyle>
          <a:p>
            <a:pPr>
              <a:defRPr/>
            </a:pPr>
            <a:fld id="{A58AEAC7-C2C3-44AF-AB2E-36A1774D5378}" type="datetime1">
              <a:rPr lang="en-US"/>
              <a:pPr>
                <a:defRPr/>
              </a:pPr>
              <a:t>4/26/2025</a:t>
            </a:fld>
            <a:endParaRPr lang="en-US"/>
          </a:p>
        </p:txBody>
      </p:sp>
      <p:sp>
        <p:nvSpPr>
          <p:cNvPr id="6" name="Footer Placeholder 4">
            <a:extLst>
              <a:ext uri="{FF2B5EF4-FFF2-40B4-BE49-F238E27FC236}">
                <a16:creationId xmlns:a16="http://schemas.microsoft.com/office/drawing/2014/main" id="{50E92F1C-94F6-478A-96CC-20CEB3BF8218}"/>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51659F05-47D4-46F4-A7AC-A02AE18D3546}"/>
              </a:ext>
            </a:extLst>
          </p:cNvPr>
          <p:cNvSpPr>
            <a:spLocks noGrp="1"/>
          </p:cNvSpPr>
          <p:nvPr>
            <p:ph type="sldNum" sz="quarter" idx="12"/>
          </p:nvPr>
        </p:nvSpPr>
        <p:spPr/>
        <p:txBody>
          <a:bodyPr/>
          <a:lstStyle>
            <a:lvl1pPr>
              <a:defRPr/>
            </a:lvl1pPr>
          </a:lstStyle>
          <a:p>
            <a:pPr>
              <a:defRPr/>
            </a:pPr>
            <a:fld id="{D66FD7F1-16F9-4E12-83AD-C4245146BA57}" type="slidenum">
              <a:rPr lang="en-US" altLang="en-US"/>
              <a:pPr>
                <a:defRPr/>
              </a:pPr>
              <a:t>‹#›</a:t>
            </a:fld>
            <a:endParaRPr lang="en-US" altLang="en-US"/>
          </a:p>
        </p:txBody>
      </p:sp>
    </p:spTree>
    <p:extLst>
      <p:ext uri="{BB962C8B-B14F-4D97-AF65-F5344CB8AC3E}">
        <p14:creationId xmlns:p14="http://schemas.microsoft.com/office/powerpoint/2010/main" val="1999370667"/>
      </p:ext>
    </p:extLst>
  </p:cSld>
  <p:clrMapOvr>
    <a:masterClrMapping/>
  </p:clrMapOvr>
  <p:transition spd="slow">
    <p:blinds dir="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D9A3E1B4-65C6-415A-9681-D05B402B0E8D}"/>
              </a:ext>
            </a:extLst>
          </p:cNvPr>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0C566853-DAEB-4CB7-818F-723C37230FEE}"/>
              </a:ext>
            </a:extLst>
          </p:cNvPr>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A04BD739-9829-4F69-BC53-75013DDD185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246687D5-4D00-474F-82B8-FCFBD98170F5}" type="datetime1">
              <a:rPr lang="en-US"/>
              <a:pPr>
                <a:defRPr/>
              </a:pPr>
              <a:t>4/26/2025</a:t>
            </a:fld>
            <a:endParaRPr lang="en-US"/>
          </a:p>
        </p:txBody>
      </p:sp>
      <p:sp>
        <p:nvSpPr>
          <p:cNvPr id="5" name="Footer Placeholder 4">
            <a:extLst>
              <a:ext uri="{FF2B5EF4-FFF2-40B4-BE49-F238E27FC236}">
                <a16:creationId xmlns:a16="http://schemas.microsoft.com/office/drawing/2014/main" id="{505F0A4C-9308-45AA-A1AA-7B038DC01F2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6" name="Slide Number Placeholder 5">
            <a:extLst>
              <a:ext uri="{FF2B5EF4-FFF2-40B4-BE49-F238E27FC236}">
                <a16:creationId xmlns:a16="http://schemas.microsoft.com/office/drawing/2014/main" id="{142AE0DB-89DF-4A35-9269-9E85DEA2E368}"/>
              </a:ext>
            </a:extLst>
          </p:cNvPr>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pPr>
              <a:defRPr/>
            </a:pPr>
            <a:fld id="{ADBF7CE3-29D9-4203-A481-45960E76618F}" type="slidenum">
              <a:rPr lang="en-US" altLang="en-US"/>
              <a:pPr>
                <a:defRPr/>
              </a:pPr>
              <a:t>‹#›</a:t>
            </a:fld>
            <a:endParaRPr lang="en-US" altLang="en-US"/>
          </a:p>
        </p:txBody>
      </p:sp>
      <p:pic>
        <p:nvPicPr>
          <p:cNvPr id="1031" name="Picture 7">
            <a:extLst>
              <a:ext uri="{FF2B5EF4-FFF2-40B4-BE49-F238E27FC236}">
                <a16:creationId xmlns:a16="http://schemas.microsoft.com/office/drawing/2014/main" id="{102663E2-6C69-49E4-9FEB-A0ED3DD955FD}"/>
              </a:ext>
            </a:extLst>
          </p:cNvPr>
          <p:cNvPicPr>
            <a:picLocks noChangeAspect="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5153025"/>
            <a:ext cx="12192000" cy="170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231" r:id="rId1"/>
    <p:sldLayoutId id="2147484232" r:id="rId2"/>
    <p:sldLayoutId id="2147484233" r:id="rId3"/>
    <p:sldLayoutId id="2147484234" r:id="rId4"/>
    <p:sldLayoutId id="2147484235" r:id="rId5"/>
    <p:sldLayoutId id="2147484236" r:id="rId6"/>
    <p:sldLayoutId id="2147484237" r:id="rId7"/>
    <p:sldLayoutId id="2147484238" r:id="rId8"/>
    <p:sldLayoutId id="2147484239" r:id="rId9"/>
    <p:sldLayoutId id="2147484240" r:id="rId10"/>
    <p:sldLayoutId id="2147484241" r:id="rId11"/>
  </p:sldLayoutIdLst>
  <p:transition spd="slow">
    <p:blinds dir="vert"/>
  </p:transition>
  <p:hf hdr="0" ftr="0" dt="0"/>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PIP4004-Internship_Review-0%20Template.pptx"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w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mailto:farheen@thebrandstreet.in"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90" name="Google Shape;90;p13"/>
          <p:cNvSpPr txBox="1"/>
          <p:nvPr/>
        </p:nvSpPr>
        <p:spPr>
          <a:xfrm>
            <a:off x="6525369" y="2109718"/>
            <a:ext cx="5514300" cy="202056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Under the Supervision of,</a:t>
            </a:r>
            <a:endParaRPr dirty="0">
              <a:latin typeface="Cambria" panose="02040503050406030204" pitchFamily="18" charset="0"/>
              <a:ea typeface="Cambria" panose="02040503050406030204" pitchFamily="18" charset="0"/>
            </a:endParaRPr>
          </a:p>
          <a:p>
            <a:pPr marL="0" marR="0" lvl="0" indent="0" algn="ctr"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a:p>
            <a:pPr marL="0" marR="0" lvl="0" indent="0" algn="l" rtl="0">
              <a:spcBef>
                <a:spcPts val="340"/>
              </a:spcBef>
              <a:spcAft>
                <a:spcPts val="0"/>
              </a:spcAft>
              <a:buClr>
                <a:srgbClr val="17365D"/>
              </a:buClr>
              <a:buSzPts val="1700"/>
              <a:buFont typeface="Arial"/>
              <a:buNone/>
            </a:pPr>
            <a:r>
              <a:rPr lang="en-US" sz="1700" b="1" dirty="0">
                <a:solidFill>
                  <a:srgbClr val="17365D"/>
                </a:solidFill>
                <a:latin typeface="Cambria" panose="02040503050406030204" pitchFamily="18" charset="0"/>
                <a:ea typeface="Cambria" panose="02040503050406030204" pitchFamily="18" charset="0"/>
                <a:sym typeface="Verdana"/>
              </a:rPr>
              <a:t>Saurabh Sarkar</a:t>
            </a:r>
          </a:p>
          <a:p>
            <a:pPr marL="0" marR="0" lvl="0" indent="0" algn="l" rtl="0">
              <a:spcBef>
                <a:spcPts val="340"/>
              </a:spcBef>
              <a:spcAft>
                <a:spcPts val="0"/>
              </a:spcAft>
              <a:buClr>
                <a:srgbClr val="17365D"/>
              </a:buClr>
              <a:buSzPts val="1700"/>
              <a:buFont typeface="Arial"/>
              <a:buNone/>
            </a:pPr>
            <a:endParaRPr lang="en-US" sz="17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a:p>
            <a:pPr marL="0" marR="0" lvl="0" indent="0" algn="l" rtl="0">
              <a:spcBef>
                <a:spcPts val="340"/>
              </a:spcBef>
              <a:spcAft>
                <a:spcPts val="0"/>
              </a:spcAft>
              <a:buClr>
                <a:srgbClr val="17365D"/>
              </a:buClr>
              <a:buSzPts val="1700"/>
              <a:buFont typeface="Arial"/>
              <a:buNone/>
            </a:pPr>
            <a:r>
              <a:rPr lang="en-US"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School of Computer Science and Engineering</a:t>
            </a:r>
            <a:endParaRPr lang="en-US" sz="1200"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US"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Presidency University</a:t>
            </a:r>
            <a:endParaRPr lang="en-US" sz="1200"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8" name="Google Shape;91;p13"/>
          <p:cNvSpPr txBox="1"/>
          <p:nvPr/>
        </p:nvSpPr>
        <p:spPr>
          <a:xfrm>
            <a:off x="156411" y="4130278"/>
            <a:ext cx="12249915" cy="15621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CSE</a:t>
            </a:r>
          </a:p>
          <a:p>
            <a:pPr>
              <a:spcBef>
                <a:spcPts val="0"/>
              </a:spcBef>
              <a:spcAft>
                <a:spcPts val="0"/>
              </a:spcAft>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HoD: </a:t>
            </a:r>
            <a:r>
              <a:rPr lang="en-US" sz="2000" b="1" dirty="0">
                <a:solidFill>
                  <a:schemeClr val="tx1"/>
                </a:solidFill>
                <a:latin typeface="Cambria" panose="02040503050406030204" pitchFamily="18" charset="0"/>
                <a:ea typeface="Cambria" panose="02040503050406030204" pitchFamily="18" charset="0"/>
                <a:cs typeface="Verdana"/>
                <a:sym typeface="Verdana"/>
              </a:rPr>
              <a:t>Dr. Asif Mohammed H.B</a:t>
            </a:r>
            <a:endParaRPr lang="en-US" sz="2000" b="1" dirty="0">
              <a:solidFill>
                <a:schemeClr val="accent1"/>
              </a:solidFill>
              <a:latin typeface="Cambria" panose="02040503050406030204" pitchFamily="18" charset="0"/>
              <a:ea typeface="Cambria" panose="02040503050406030204" pitchFamily="18" charset="0"/>
              <a:cs typeface="Verdana"/>
              <a:sym typeface="Verdana"/>
            </a:endParaRPr>
          </a:p>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Project Coordinator: </a:t>
            </a:r>
          </a:p>
          <a:p>
            <a:pPr lvl="0">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School Internship Coordinators: </a:t>
            </a:r>
            <a:r>
              <a:rPr lang="en-US" sz="2000" b="1" dirty="0">
                <a:latin typeface="Cambria" panose="02040503050406030204" pitchFamily="18" charset="0"/>
                <a:ea typeface="Cambria" panose="02040503050406030204" pitchFamily="18" charset="0"/>
                <a:cs typeface="Verdana"/>
                <a:sym typeface="Verdana"/>
              </a:rPr>
              <a:t>Mr. Md Zia </a:t>
            </a:r>
            <a:r>
              <a:rPr lang="en-US" sz="2000" b="1" dirty="0" err="1">
                <a:latin typeface="Cambria" panose="02040503050406030204" pitchFamily="18" charset="0"/>
                <a:ea typeface="Cambria" panose="02040503050406030204" pitchFamily="18" charset="0"/>
                <a:cs typeface="Verdana"/>
                <a:sym typeface="Verdana"/>
              </a:rPr>
              <a:t>ur</a:t>
            </a:r>
            <a:r>
              <a:rPr lang="en-US" sz="2000" b="1" dirty="0">
                <a:latin typeface="Cambria" panose="02040503050406030204" pitchFamily="18" charset="0"/>
                <a:ea typeface="Cambria" panose="02040503050406030204" pitchFamily="18" charset="0"/>
                <a:cs typeface="Verdana"/>
                <a:sym typeface="Verdana"/>
              </a:rPr>
              <a:t> Rahman</a:t>
            </a:r>
            <a:endParaRPr sz="20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p:txBody>
      </p:sp>
      <p:sp>
        <p:nvSpPr>
          <p:cNvPr id="9" name="Title 1"/>
          <p:cNvSpPr txBox="1">
            <a:spLocks/>
          </p:cNvSpPr>
          <p:nvPr/>
        </p:nvSpPr>
        <p:spPr>
          <a:xfrm>
            <a:off x="838200" y="130629"/>
            <a:ext cx="10515600" cy="1560060"/>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7365D"/>
              </a:buClr>
              <a:buSzPts val="2800"/>
              <a:buFont typeface="Verdana"/>
              <a:buNone/>
              <a:defRPr sz="2800" b="1" i="0" u="none" strike="noStrike" cap="none">
                <a:solidFill>
                  <a:srgbClr val="17365D"/>
                </a:solidFill>
                <a:latin typeface="Verdana"/>
                <a:ea typeface="Verdana"/>
                <a:cs typeface="Verdana"/>
                <a:sym typeface="Verdan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ctr"/>
            <a:r>
              <a:rPr lang="en-US" altLang="en-US" dirty="0">
                <a:solidFill>
                  <a:schemeClr val="accent1">
                    <a:lumMod val="75000"/>
                  </a:schemeClr>
                </a:solidFill>
                <a:latin typeface="Times New Roman" panose="02020603050405020304" pitchFamily="18" charset="0"/>
                <a:cs typeface="Times New Roman" panose="02020603050405020304" pitchFamily="18" charset="0"/>
              </a:rPr>
              <a:t>PIP4004 - INTERNSHIP</a:t>
            </a:r>
            <a:br>
              <a:rPr lang="en-IN" dirty="0">
                <a:solidFill>
                  <a:srgbClr val="FF0000"/>
                </a:solidFill>
                <a:latin typeface="Times New Roman" panose="02020603050405020304" pitchFamily="18" charset="0"/>
                <a:cs typeface="Times New Roman" panose="02020603050405020304" pitchFamily="18" charset="0"/>
              </a:rPr>
            </a:br>
            <a:r>
              <a:rPr lang="en-US" sz="2400" dirty="0">
                <a:solidFill>
                  <a:srgbClr val="0070C0"/>
                </a:solidFill>
                <a:latin typeface="Times New Roman" panose="02020603050405020304" pitchFamily="18" charset="0"/>
                <a:ea typeface="Tahoma" pitchFamily="34" charset="0"/>
                <a:cs typeface="Times New Roman" panose="02020603050405020304" pitchFamily="18" charset="0"/>
              </a:rPr>
              <a:t>Review-3 Presentation </a:t>
            </a:r>
            <a:br>
              <a:rPr lang="en-US" sz="2400" dirty="0">
                <a:solidFill>
                  <a:srgbClr val="0070C0"/>
                </a:solidFill>
                <a:latin typeface="Times New Roman" panose="02020603050405020304" pitchFamily="18" charset="0"/>
                <a:ea typeface="Tahoma" pitchFamily="34" charset="0"/>
                <a:cs typeface="Times New Roman" panose="02020603050405020304" pitchFamily="18" charset="0"/>
              </a:rPr>
            </a:br>
            <a:r>
              <a:rPr lang="en-US" sz="2400" dirty="0">
                <a:solidFill>
                  <a:srgbClr val="0070C0"/>
                </a:solidFill>
                <a:latin typeface="Times New Roman" panose="02020603050405020304" pitchFamily="18" charset="0"/>
                <a:ea typeface="Tahoma" pitchFamily="34" charset="0"/>
                <a:cs typeface="Times New Roman" panose="02020603050405020304" pitchFamily="18" charset="0"/>
              </a:rPr>
              <a:t>Attendance Management System</a:t>
            </a:r>
            <a:br>
              <a:rPr lang="en-US" sz="2400" dirty="0">
                <a:solidFill>
                  <a:srgbClr val="0070C0"/>
                </a:solidFill>
                <a:latin typeface="Times New Roman" panose="02020603050405020304" pitchFamily="18" charset="0"/>
                <a:ea typeface="Tahoma" pitchFamily="34"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p:txBody>
      </p:sp>
      <p:graphicFrame>
        <p:nvGraphicFramePr>
          <p:cNvPr id="10" name="Table 9"/>
          <p:cNvGraphicFramePr>
            <a:graphicFrameLocks noGrp="1"/>
          </p:cNvGraphicFramePr>
          <p:nvPr/>
        </p:nvGraphicFramePr>
        <p:xfrm>
          <a:off x="601909" y="1911875"/>
          <a:ext cx="5321552" cy="1828800"/>
        </p:xfrm>
        <a:graphic>
          <a:graphicData uri="http://schemas.openxmlformats.org/drawingml/2006/table">
            <a:tbl>
              <a:tblPr firstRow="1" bandRow="1">
                <a:tableStyleId>{5C22544A-7EE6-4342-B048-85BDC9FD1C3A}</a:tableStyleId>
              </a:tblPr>
              <a:tblGrid>
                <a:gridCol w="1371270">
                  <a:extLst>
                    <a:ext uri="{9D8B030D-6E8A-4147-A177-3AD203B41FA5}">
                      <a16:colId xmlns:a16="http://schemas.microsoft.com/office/drawing/2014/main" val="2689928737"/>
                    </a:ext>
                  </a:extLst>
                </a:gridCol>
                <a:gridCol w="3950282">
                  <a:extLst>
                    <a:ext uri="{9D8B030D-6E8A-4147-A177-3AD203B41FA5}">
                      <a16:colId xmlns:a16="http://schemas.microsoft.com/office/drawing/2014/main" val="3965538731"/>
                    </a:ext>
                  </a:extLst>
                </a:gridCol>
              </a:tblGrid>
              <a:tr h="362263">
                <a:tc gridSpan="2">
                  <a:txBody>
                    <a:bodyPr/>
                    <a:lstStyle/>
                    <a:p>
                      <a:pPr algn="ctr"/>
                      <a:r>
                        <a:rPr lang="en-US" dirty="0">
                          <a:latin typeface="Cambria" panose="02040503050406030204" pitchFamily="18" charset="0"/>
                          <a:ea typeface="Cambria" panose="02040503050406030204" pitchFamily="18" charset="0"/>
                          <a:cs typeface="Times New Roman" panose="02020603050405020304" pitchFamily="18" charset="0"/>
                        </a:rPr>
                        <a:t>Student Details</a:t>
                      </a:r>
                    </a:p>
                  </a:txBody>
                  <a:tcPr/>
                </a:tc>
                <a:tc hMerge="1">
                  <a:txBody>
                    <a:bodyPr/>
                    <a:lstStyle/>
                    <a:p>
                      <a:pPr algn="ct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965105319"/>
                  </a:ext>
                </a:extLst>
              </a:tr>
              <a:tr h="362263">
                <a:tc>
                  <a:txBody>
                    <a:bodyPr/>
                    <a:lstStyle/>
                    <a:p>
                      <a:pPr algn="l"/>
                      <a:r>
                        <a:rPr lang="en-US" b="1" dirty="0">
                          <a:latin typeface="Cambria" panose="02040503050406030204" pitchFamily="18" charset="0"/>
                          <a:ea typeface="Cambria" panose="02040503050406030204" pitchFamily="18" charset="0"/>
                          <a:cs typeface="Times New Roman" panose="02020603050405020304" pitchFamily="18" charset="0"/>
                        </a:rPr>
                        <a:t>Name</a:t>
                      </a:r>
                    </a:p>
                  </a:txBody>
                  <a:tcPr/>
                </a:tc>
                <a:tc>
                  <a:txBody>
                    <a:bodyPr/>
                    <a:lstStyle/>
                    <a:p>
                      <a:pPr algn="ctr"/>
                      <a:r>
                        <a:rPr lang="en-US" dirty="0">
                          <a:latin typeface="Cambria" panose="02040503050406030204" pitchFamily="18" charset="0"/>
                          <a:ea typeface="Cambria" panose="02040503050406030204" pitchFamily="18" charset="0"/>
                          <a:cs typeface="Times New Roman" panose="02020603050405020304" pitchFamily="18" charset="0"/>
                        </a:rPr>
                        <a:t>Ameena  Sardar</a:t>
                      </a:r>
                    </a:p>
                  </a:txBody>
                  <a:tcPr/>
                </a:tc>
                <a:extLst>
                  <a:ext uri="{0D108BD9-81ED-4DB2-BD59-A6C34878D82A}">
                    <a16:rowId xmlns:a16="http://schemas.microsoft.com/office/drawing/2014/main" val="673540802"/>
                  </a:ext>
                </a:extLst>
              </a:tr>
              <a:tr h="362263">
                <a:tc>
                  <a:txBody>
                    <a:bodyPr/>
                    <a:lstStyle/>
                    <a:p>
                      <a:pPr algn="l"/>
                      <a:r>
                        <a:rPr lang="en-US" b="1" dirty="0">
                          <a:latin typeface="Cambria" panose="02040503050406030204" pitchFamily="18" charset="0"/>
                          <a:ea typeface="Cambria" panose="02040503050406030204" pitchFamily="18" charset="0"/>
                          <a:cs typeface="Times New Roman" panose="02020603050405020304" pitchFamily="18" charset="0"/>
                        </a:rPr>
                        <a:t>Roll No</a:t>
                      </a:r>
                    </a:p>
                  </a:txBody>
                  <a:tcPr/>
                </a:tc>
                <a:tc>
                  <a:txBody>
                    <a:bodyPr/>
                    <a:lstStyle/>
                    <a:p>
                      <a:pPr algn="ctr"/>
                      <a:r>
                        <a:rPr lang="en-US" dirty="0">
                          <a:latin typeface="Cambria" panose="02040503050406030204" pitchFamily="18" charset="0"/>
                          <a:ea typeface="Cambria" panose="02040503050406030204" pitchFamily="18" charset="0"/>
                          <a:cs typeface="Times New Roman" panose="02020603050405020304" pitchFamily="18" charset="0"/>
                        </a:rPr>
                        <a:t>20221LCS0036</a:t>
                      </a:r>
                    </a:p>
                  </a:txBody>
                  <a:tcPr/>
                </a:tc>
                <a:extLst>
                  <a:ext uri="{0D108BD9-81ED-4DB2-BD59-A6C34878D82A}">
                    <a16:rowId xmlns:a16="http://schemas.microsoft.com/office/drawing/2014/main" val="1825509489"/>
                  </a:ext>
                </a:extLst>
              </a:tr>
              <a:tr h="362263">
                <a:tc>
                  <a:txBody>
                    <a:bodyPr/>
                    <a:lstStyle/>
                    <a:p>
                      <a:pPr algn="l"/>
                      <a:r>
                        <a:rPr lang="en-US" b="1" dirty="0">
                          <a:latin typeface="Cambria" panose="02040503050406030204" pitchFamily="18" charset="0"/>
                          <a:ea typeface="Cambria" panose="02040503050406030204" pitchFamily="18" charset="0"/>
                          <a:cs typeface="Times New Roman" panose="02020603050405020304" pitchFamily="18" charset="0"/>
                        </a:rPr>
                        <a:t>Section</a:t>
                      </a:r>
                    </a:p>
                  </a:txBody>
                  <a:tcPr/>
                </a:tc>
                <a:tc>
                  <a:txBody>
                    <a:bodyPr/>
                    <a:lstStyle/>
                    <a:p>
                      <a:pPr algn="ctr"/>
                      <a:r>
                        <a:rPr lang="en-US" dirty="0">
                          <a:latin typeface="Cambria" panose="02040503050406030204" pitchFamily="18" charset="0"/>
                          <a:ea typeface="Cambria" panose="02040503050406030204" pitchFamily="18" charset="0"/>
                          <a:cs typeface="Times New Roman" panose="02020603050405020304" pitchFamily="18" charset="0"/>
                        </a:rPr>
                        <a:t>8CSE14</a:t>
                      </a:r>
                    </a:p>
                  </a:txBody>
                  <a:tcPr/>
                </a:tc>
                <a:extLst>
                  <a:ext uri="{0D108BD9-81ED-4DB2-BD59-A6C34878D82A}">
                    <a16:rowId xmlns:a16="http://schemas.microsoft.com/office/drawing/2014/main" val="1278268189"/>
                  </a:ext>
                </a:extLst>
              </a:tr>
              <a:tr h="362263">
                <a:tc>
                  <a:txBody>
                    <a:bodyPr/>
                    <a:lstStyle/>
                    <a:p>
                      <a:pPr algn="l"/>
                      <a:r>
                        <a:rPr lang="en-US" b="1" dirty="0">
                          <a:latin typeface="Cambria" panose="02040503050406030204" pitchFamily="18" charset="0"/>
                          <a:ea typeface="Cambria" panose="02040503050406030204" pitchFamily="18" charset="0"/>
                          <a:cs typeface="Times New Roman" panose="02020603050405020304" pitchFamily="18" charset="0"/>
                        </a:rPr>
                        <a:t>Batch No.</a:t>
                      </a:r>
                    </a:p>
                  </a:txBody>
                  <a:tcPr/>
                </a:tc>
                <a:tc>
                  <a:txBody>
                    <a:bodyPr/>
                    <a:lstStyle/>
                    <a:p>
                      <a:pPr algn="ctr"/>
                      <a:r>
                        <a:rPr lang="en-US" dirty="0">
                          <a:latin typeface="Cambria" panose="02040503050406030204" pitchFamily="18" charset="0"/>
                          <a:ea typeface="Cambria" panose="02040503050406030204" pitchFamily="18" charset="0"/>
                          <a:cs typeface="Times New Roman" panose="02020603050405020304" pitchFamily="18" charset="0"/>
                        </a:rPr>
                        <a:t>118</a:t>
                      </a:r>
                    </a:p>
                  </a:txBody>
                  <a:tcPr/>
                </a:tc>
                <a:extLst>
                  <a:ext uri="{0D108BD9-81ED-4DB2-BD59-A6C34878D82A}">
                    <a16:rowId xmlns:a16="http://schemas.microsoft.com/office/drawing/2014/main" val="3413316552"/>
                  </a:ext>
                </a:extLst>
              </a:tr>
            </a:tbl>
          </a:graphicData>
        </a:graphic>
      </p:graphicFrame>
    </p:spTree>
    <p:extLst>
      <p:ext uri="{BB962C8B-B14F-4D97-AF65-F5344CB8AC3E}">
        <p14:creationId xmlns:p14="http://schemas.microsoft.com/office/powerpoint/2010/main" val="2995450950"/>
      </p:ext>
    </p:extLst>
  </p:cSld>
  <p:clrMapOvr>
    <a:masterClrMapping/>
  </p:clrMapOvr>
  <p:transition spd="slow">
    <p:blinds dir="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FFCFA0-4211-C2FA-EF29-D763AB646DF6}"/>
              </a:ext>
            </a:extLst>
          </p:cNvPr>
          <p:cNvSpPr>
            <a:spLocks noGrp="1"/>
          </p:cNvSpPr>
          <p:nvPr>
            <p:ph type="title"/>
          </p:nvPr>
        </p:nvSpPr>
        <p:spPr>
          <a:xfrm>
            <a:off x="838200" y="136525"/>
            <a:ext cx="10515600" cy="1325563"/>
          </a:xfrm>
        </p:spPr>
        <p:txBody>
          <a:bodyPr/>
          <a:lstStyle/>
          <a:p>
            <a:r>
              <a:rPr lang="en-US" sz="3200" b="1" dirty="0">
                <a:solidFill>
                  <a:schemeClr val="accent1">
                    <a:lumMod val="75000"/>
                  </a:schemeClr>
                </a:solidFill>
                <a:latin typeface="Times New Roman" panose="02020603050405020304" pitchFamily="18" charset="0"/>
                <a:cs typeface="Times New Roman" panose="02020603050405020304" pitchFamily="18" charset="0"/>
              </a:rPr>
              <a:t>Process Flow</a:t>
            </a:r>
          </a:p>
        </p:txBody>
      </p:sp>
      <p:sp>
        <p:nvSpPr>
          <p:cNvPr id="3" name="Content Placeholder 2">
            <a:extLst>
              <a:ext uri="{FF2B5EF4-FFF2-40B4-BE49-F238E27FC236}">
                <a16:creationId xmlns:a16="http://schemas.microsoft.com/office/drawing/2014/main" id="{31EAC8A0-44AE-93B3-613A-0E630F665098}"/>
              </a:ext>
            </a:extLst>
          </p:cNvPr>
          <p:cNvSpPr>
            <a:spLocks noGrp="1"/>
          </p:cNvSpPr>
          <p:nvPr>
            <p:ph idx="1"/>
          </p:nvPr>
        </p:nvSpPr>
        <p:spPr>
          <a:xfrm>
            <a:off x="838200" y="1462088"/>
            <a:ext cx="10515600" cy="4351338"/>
          </a:xfrm>
        </p:spPr>
        <p:txBody>
          <a:bodyPr/>
          <a:lstStyle/>
          <a:p>
            <a:pPr marL="0" marR="0">
              <a:lnSpc>
                <a:spcPct val="100000"/>
              </a:lnSpc>
              <a:spcAft>
                <a:spcPts val="1000"/>
              </a:spcAft>
              <a:buNone/>
            </a:pPr>
            <a:r>
              <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rPr>
              <a:t>Step 1: Login Process</a:t>
            </a:r>
            <a:endParaRPr lang="en-US" sz="1600" b="1" dirty="0">
              <a:effectLst/>
              <a:latin typeface="Times New Roman" panose="02020603050405020304" pitchFamily="18" charset="0"/>
              <a:ea typeface="SimSun" panose="02010600030101010101" pitchFamily="2" charset="-122"/>
              <a:cs typeface="Times New Roman" panose="02020603050405020304" pitchFamily="18" charset="0"/>
            </a:endParaRPr>
          </a:p>
          <a:p>
            <a:pPr marL="342900" marR="0" lvl="0" indent="-342900">
              <a:lnSpc>
                <a:spcPct val="100000"/>
              </a:lnSpc>
              <a:spcAft>
                <a:spcPts val="1000"/>
              </a:spcAft>
              <a:buSzPts val="1000"/>
              <a:buFont typeface="Symbol" panose="05050102010706020507" pitchFamily="18" charset="2"/>
              <a:buChar char=""/>
              <a:tabLst>
                <a:tab pos="457200" algn="l"/>
              </a:tabLst>
            </a:pPr>
            <a:r>
              <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rPr>
              <a:t>Users must enter their Username and Password.</a:t>
            </a:r>
            <a:endParaRPr lang="en-US" sz="1600" b="1" dirty="0">
              <a:effectLst/>
              <a:latin typeface="Times New Roman" panose="02020603050405020304" pitchFamily="18" charset="0"/>
              <a:ea typeface="SimSun" panose="02010600030101010101" pitchFamily="2" charset="-122"/>
              <a:cs typeface="Times New Roman" panose="02020603050405020304" pitchFamily="18" charset="0"/>
            </a:endParaRPr>
          </a:p>
          <a:p>
            <a:pPr marL="342900" marR="0" lvl="0" indent="-342900">
              <a:lnSpc>
                <a:spcPct val="100000"/>
              </a:lnSpc>
              <a:spcAft>
                <a:spcPts val="1000"/>
              </a:spcAft>
              <a:buSzPts val="1000"/>
              <a:buFont typeface="Symbol" panose="05050102010706020507" pitchFamily="18" charset="2"/>
              <a:buChar char=""/>
              <a:tabLst>
                <a:tab pos="457200" algn="l"/>
              </a:tabLst>
            </a:pPr>
            <a:r>
              <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rPr>
              <a:t>The system verifies credentials before granting access.</a:t>
            </a:r>
            <a:endParaRPr lang="en-US" sz="1600" b="1" dirty="0">
              <a:effectLst/>
              <a:latin typeface="Times New Roman" panose="02020603050405020304" pitchFamily="18" charset="0"/>
              <a:ea typeface="SimSun" panose="02010600030101010101" pitchFamily="2" charset="-122"/>
              <a:cs typeface="Times New Roman" panose="02020603050405020304" pitchFamily="18" charset="0"/>
            </a:endParaRPr>
          </a:p>
          <a:p>
            <a:pPr marL="342900" marR="0" lvl="0" indent="-342900">
              <a:lnSpc>
                <a:spcPct val="100000"/>
              </a:lnSpc>
              <a:spcAft>
                <a:spcPts val="1000"/>
              </a:spcAft>
              <a:buSzPts val="1000"/>
              <a:buFont typeface="Symbol" panose="05050102010706020507" pitchFamily="18" charset="2"/>
              <a:buChar char=""/>
              <a:tabLst>
                <a:tab pos="457200" algn="l"/>
              </a:tabLst>
            </a:pPr>
            <a:r>
              <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rPr>
              <a:t>If incorrect, an error is displayed.</a:t>
            </a:r>
            <a:endParaRPr lang="en-US" sz="1600" b="1" dirty="0">
              <a:effectLst/>
              <a:latin typeface="Times New Roman" panose="02020603050405020304" pitchFamily="18" charset="0"/>
              <a:ea typeface="SimSun" panose="02010600030101010101" pitchFamily="2" charset="-122"/>
              <a:cs typeface="Times New Roman" panose="02020603050405020304" pitchFamily="18" charset="0"/>
            </a:endParaRPr>
          </a:p>
          <a:p>
            <a:pPr marL="0" marR="0">
              <a:lnSpc>
                <a:spcPct val="100000"/>
              </a:lnSpc>
              <a:spcAft>
                <a:spcPts val="1000"/>
              </a:spcAft>
              <a:buNone/>
            </a:pPr>
            <a:r>
              <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rPr>
              <a:t>Step 2: Viewing Attendance Records</a:t>
            </a:r>
            <a:endParaRPr lang="en-US" sz="1600" b="1" dirty="0">
              <a:effectLst/>
              <a:latin typeface="Times New Roman" panose="02020603050405020304" pitchFamily="18" charset="0"/>
              <a:ea typeface="SimSun" panose="02010600030101010101" pitchFamily="2" charset="-122"/>
              <a:cs typeface="Times New Roman" panose="02020603050405020304" pitchFamily="18" charset="0"/>
            </a:endParaRPr>
          </a:p>
          <a:p>
            <a:pPr marL="342900" marR="0" lvl="0" indent="-342900">
              <a:lnSpc>
                <a:spcPct val="100000"/>
              </a:lnSpc>
              <a:spcAft>
                <a:spcPts val="1000"/>
              </a:spcAft>
              <a:buSzPts val="1000"/>
              <a:buFont typeface="Symbol" panose="05050102010706020507" pitchFamily="18" charset="2"/>
              <a:buChar char=""/>
              <a:tabLst>
                <a:tab pos="457200" algn="l"/>
              </a:tabLst>
            </a:pPr>
            <a:r>
              <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rPr>
              <a:t>Once logged in, admins or teachers can access the Attendance Records Page.</a:t>
            </a:r>
            <a:endParaRPr lang="en-US" sz="1600" b="1" dirty="0">
              <a:effectLst/>
              <a:latin typeface="Times New Roman" panose="02020603050405020304" pitchFamily="18" charset="0"/>
              <a:ea typeface="SimSun" panose="02010600030101010101" pitchFamily="2" charset="-122"/>
              <a:cs typeface="Times New Roman" panose="02020603050405020304" pitchFamily="18" charset="0"/>
            </a:endParaRPr>
          </a:p>
          <a:p>
            <a:pPr marL="342900" marR="0" lvl="0" indent="-342900">
              <a:lnSpc>
                <a:spcPct val="100000"/>
              </a:lnSpc>
              <a:spcAft>
                <a:spcPts val="1000"/>
              </a:spcAft>
              <a:buSzPts val="1000"/>
              <a:buFont typeface="Symbol" panose="05050102010706020507" pitchFamily="18" charset="2"/>
              <a:buChar char=""/>
              <a:tabLst>
                <a:tab pos="457200" algn="l"/>
              </a:tabLst>
            </a:pPr>
            <a:r>
              <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rPr>
              <a:t>This page contains student registration numbers, attendance status, and timestamps.</a:t>
            </a:r>
            <a:endParaRPr lang="en-US" sz="1600" b="1" dirty="0">
              <a:effectLst/>
              <a:latin typeface="Times New Roman" panose="02020603050405020304" pitchFamily="18" charset="0"/>
              <a:ea typeface="SimSun" panose="02010600030101010101" pitchFamily="2" charset="-122"/>
              <a:cs typeface="Times New Roman" panose="02020603050405020304" pitchFamily="18" charset="0"/>
            </a:endParaRPr>
          </a:p>
          <a:p>
            <a:pPr marL="342900" marR="0" lvl="0" indent="-342900">
              <a:lnSpc>
                <a:spcPct val="100000"/>
              </a:lnSpc>
              <a:spcAft>
                <a:spcPts val="1000"/>
              </a:spcAft>
              <a:buSzPts val="1000"/>
              <a:buFont typeface="Symbol" panose="05050102010706020507" pitchFamily="18" charset="2"/>
              <a:buChar char=""/>
              <a:tabLst>
                <a:tab pos="457200" algn="l"/>
              </a:tabLst>
            </a:pPr>
            <a:r>
              <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rPr>
              <a:t>The data can be exported as CSV or printed.</a:t>
            </a:r>
            <a:endParaRPr lang="en-US" sz="1600" b="1" dirty="0">
              <a:effectLst/>
              <a:latin typeface="Times New Roman" panose="02020603050405020304" pitchFamily="18" charset="0"/>
              <a:ea typeface="SimSun" panose="02010600030101010101" pitchFamily="2" charset="-122"/>
              <a:cs typeface="Times New Roman" panose="02020603050405020304" pitchFamily="18" charset="0"/>
            </a:endParaRPr>
          </a:p>
          <a:p>
            <a:pPr>
              <a:lnSpc>
                <a:spcPct val="100000"/>
              </a:lnSpc>
            </a:pPr>
            <a:endParaRPr lang="en-US" sz="2400" b="1"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8BAF247E-4E95-D7F3-B935-5D2097F7F049}"/>
              </a:ext>
            </a:extLst>
          </p:cNvPr>
          <p:cNvSpPr>
            <a:spLocks noGrp="1"/>
          </p:cNvSpPr>
          <p:nvPr>
            <p:ph type="sldNum" sz="quarter" idx="12"/>
          </p:nvPr>
        </p:nvSpPr>
        <p:spPr/>
        <p:txBody>
          <a:bodyPr/>
          <a:lstStyle/>
          <a:p>
            <a:pPr>
              <a:defRPr/>
            </a:pPr>
            <a:fld id="{815EC703-C051-410C-8BA1-62752E291E83}" type="slidenum">
              <a:rPr lang="en-US" altLang="en-US" smtClean="0"/>
              <a:pPr>
                <a:defRPr/>
              </a:pPr>
              <a:t>10</a:t>
            </a:fld>
            <a:endParaRPr lang="en-US" altLang="en-US"/>
          </a:p>
        </p:txBody>
      </p:sp>
    </p:spTree>
    <p:extLst>
      <p:ext uri="{BB962C8B-B14F-4D97-AF65-F5344CB8AC3E}">
        <p14:creationId xmlns:p14="http://schemas.microsoft.com/office/powerpoint/2010/main" val="1810703095"/>
      </p:ext>
    </p:extLst>
  </p:cSld>
  <p:clrMapOvr>
    <a:masterClrMapping/>
  </p:clrMapOvr>
  <p:transition spd="slow">
    <p:blinds dir="ver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8C863E7-EDB5-07E3-8F32-11BB52899D31}"/>
              </a:ext>
            </a:extLst>
          </p:cNvPr>
          <p:cNvSpPr>
            <a:spLocks noGrp="1"/>
          </p:cNvSpPr>
          <p:nvPr>
            <p:ph idx="1"/>
          </p:nvPr>
        </p:nvSpPr>
        <p:spPr>
          <a:xfrm>
            <a:off x="690282" y="292660"/>
            <a:ext cx="10515600" cy="4351338"/>
          </a:xfrm>
        </p:spPr>
        <p:txBody>
          <a:bodyPr/>
          <a:lstStyle/>
          <a:p>
            <a:pPr marL="0" marR="0">
              <a:lnSpc>
                <a:spcPct val="115000"/>
              </a:lnSpc>
              <a:spcAft>
                <a:spcPts val="1000"/>
              </a:spcAft>
              <a:buNone/>
            </a:pPr>
            <a:r>
              <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rPr>
              <a:t>Step 3: Managing Courses/Units</a:t>
            </a:r>
            <a:endParaRPr lang="en-US" sz="1600" b="1" dirty="0">
              <a:effectLst/>
              <a:latin typeface="Times New Roman" panose="02020603050405020304" pitchFamily="18" charset="0"/>
              <a:ea typeface="SimSun" panose="02010600030101010101" pitchFamily="2" charset="-122"/>
              <a:cs typeface="Times New Roman" panose="02020603050405020304" pitchFamily="18" charset="0"/>
            </a:endParaRPr>
          </a:p>
          <a:p>
            <a:pPr marL="342900" marR="0" lvl="0" indent="-342900">
              <a:lnSpc>
                <a:spcPct val="115000"/>
              </a:lnSpc>
              <a:spcAft>
                <a:spcPts val="1000"/>
              </a:spcAft>
              <a:buSzPts val="1000"/>
              <a:buFont typeface="Symbol" panose="05050102010706020507" pitchFamily="18" charset="2"/>
              <a:buChar char=""/>
              <a:tabLst>
                <a:tab pos="457200" algn="l"/>
              </a:tabLst>
            </a:pPr>
            <a:r>
              <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rPr>
              <a:t>The system allows users to view, add, and manage courses.</a:t>
            </a:r>
            <a:endParaRPr lang="en-US" sz="1600" b="1" dirty="0">
              <a:effectLst/>
              <a:latin typeface="Times New Roman" panose="02020603050405020304" pitchFamily="18" charset="0"/>
              <a:ea typeface="SimSun" panose="02010600030101010101" pitchFamily="2" charset="-122"/>
              <a:cs typeface="Times New Roman" panose="02020603050405020304" pitchFamily="18" charset="0"/>
            </a:endParaRPr>
          </a:p>
          <a:p>
            <a:pPr marL="342900" marR="0" lvl="0" indent="-342900">
              <a:lnSpc>
                <a:spcPct val="115000"/>
              </a:lnSpc>
              <a:spcAft>
                <a:spcPts val="1000"/>
              </a:spcAft>
              <a:buSzPts val="1000"/>
              <a:buFont typeface="Symbol" panose="05050102010706020507" pitchFamily="18" charset="2"/>
              <a:buChar char=""/>
              <a:tabLst>
                <a:tab pos="457200" algn="l"/>
              </a:tabLst>
            </a:pPr>
            <a:r>
              <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rPr>
              <a:t>Attendance is linked to specific courses.</a:t>
            </a:r>
            <a:endParaRPr lang="en-US" sz="1600" b="1" dirty="0">
              <a:effectLst/>
              <a:latin typeface="Times New Roman" panose="02020603050405020304" pitchFamily="18" charset="0"/>
              <a:ea typeface="SimSun" panose="02010600030101010101" pitchFamily="2" charset="-122"/>
              <a:cs typeface="Times New Roman" panose="02020603050405020304" pitchFamily="18" charset="0"/>
            </a:endParaRPr>
          </a:p>
          <a:p>
            <a:pPr marL="342900" marR="0" lvl="0" indent="-342900">
              <a:lnSpc>
                <a:spcPct val="115000"/>
              </a:lnSpc>
              <a:spcAft>
                <a:spcPts val="1000"/>
              </a:spcAft>
              <a:buSzPts val="1000"/>
              <a:buFont typeface="Symbol" panose="05050102010706020507" pitchFamily="18" charset="2"/>
              <a:buChar char=""/>
              <a:tabLst>
                <a:tab pos="457200" algn="l"/>
              </a:tabLst>
            </a:pPr>
            <a:r>
              <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rPr>
              <a:t>Admins can assign students to courses.</a:t>
            </a:r>
            <a:endParaRPr lang="en-US" sz="1600" b="1" dirty="0">
              <a:effectLst/>
              <a:latin typeface="Times New Roman" panose="02020603050405020304" pitchFamily="18" charset="0"/>
              <a:ea typeface="SimSun" panose="02010600030101010101" pitchFamily="2" charset="-122"/>
              <a:cs typeface="Times New Roman" panose="02020603050405020304" pitchFamily="18" charset="0"/>
            </a:endParaRPr>
          </a:p>
          <a:p>
            <a:pPr marL="0" marR="0">
              <a:lnSpc>
                <a:spcPct val="115000"/>
              </a:lnSpc>
              <a:spcAft>
                <a:spcPts val="1000"/>
              </a:spcAft>
              <a:buNone/>
            </a:pPr>
            <a:r>
              <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rPr>
              <a:t>Step 4: Managing Student Information</a:t>
            </a:r>
            <a:endParaRPr lang="en-US" sz="1600" b="1" dirty="0">
              <a:effectLst/>
              <a:latin typeface="Times New Roman" panose="02020603050405020304" pitchFamily="18" charset="0"/>
              <a:ea typeface="SimSun" panose="02010600030101010101" pitchFamily="2" charset="-122"/>
              <a:cs typeface="Times New Roman" panose="02020603050405020304" pitchFamily="18" charset="0"/>
            </a:endParaRPr>
          </a:p>
          <a:p>
            <a:pPr marL="342900" marR="0" lvl="0" indent="-342900">
              <a:lnSpc>
                <a:spcPct val="115000"/>
              </a:lnSpc>
              <a:spcAft>
                <a:spcPts val="1000"/>
              </a:spcAft>
              <a:buSzPts val="1000"/>
              <a:buFont typeface="Symbol" panose="05050102010706020507" pitchFamily="18" charset="2"/>
              <a:buChar char=""/>
              <a:tabLst>
                <a:tab pos="457200" algn="l"/>
              </a:tabLst>
            </a:pPr>
            <a:r>
              <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rPr>
              <a:t>Student details such as Name, Registration Number, Course, and Attendance Record can be updated.</a:t>
            </a:r>
            <a:endParaRPr lang="en-US" sz="1600" b="1" dirty="0">
              <a:effectLst/>
              <a:latin typeface="Times New Roman" panose="02020603050405020304" pitchFamily="18" charset="0"/>
              <a:ea typeface="SimSun" panose="02010600030101010101" pitchFamily="2" charset="-122"/>
              <a:cs typeface="Times New Roman" panose="02020603050405020304" pitchFamily="18" charset="0"/>
            </a:endParaRPr>
          </a:p>
          <a:p>
            <a:pPr marL="342900" marR="0" lvl="0" indent="-342900">
              <a:lnSpc>
                <a:spcPct val="115000"/>
              </a:lnSpc>
              <a:spcAft>
                <a:spcPts val="1000"/>
              </a:spcAft>
              <a:buSzPts val="1000"/>
              <a:buFont typeface="Symbol" panose="05050102010706020507" pitchFamily="18" charset="2"/>
              <a:buChar char=""/>
              <a:tabLst>
                <a:tab pos="457200" algn="l"/>
              </a:tabLst>
            </a:pPr>
            <a:r>
              <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rPr>
              <a:t>Upon successful update, a confirmation message is displayed.</a:t>
            </a:r>
            <a:endParaRPr lang="en-US" sz="1600" b="1" dirty="0">
              <a:effectLst/>
              <a:latin typeface="Times New Roman" panose="02020603050405020304" pitchFamily="18" charset="0"/>
              <a:ea typeface="SimSun" panose="02010600030101010101" pitchFamily="2" charset="-122"/>
              <a:cs typeface="Times New Roman" panose="02020603050405020304" pitchFamily="18" charset="0"/>
            </a:endParaRPr>
          </a:p>
          <a:p>
            <a:pPr marL="0" marR="0">
              <a:lnSpc>
                <a:spcPct val="115000"/>
              </a:lnSpc>
              <a:spcAft>
                <a:spcPts val="1000"/>
              </a:spcAft>
              <a:buNone/>
            </a:pPr>
            <a:r>
              <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rPr>
              <a:t>Step 5: Exporting Reports</a:t>
            </a:r>
            <a:endParaRPr lang="en-US" sz="1600" b="1" dirty="0">
              <a:effectLst/>
              <a:latin typeface="Times New Roman" panose="02020603050405020304" pitchFamily="18" charset="0"/>
              <a:ea typeface="SimSun" panose="02010600030101010101" pitchFamily="2" charset="-122"/>
              <a:cs typeface="Times New Roman" panose="02020603050405020304" pitchFamily="18" charset="0"/>
            </a:endParaRPr>
          </a:p>
          <a:p>
            <a:pPr marL="342900" marR="0" lvl="0" indent="-342900">
              <a:lnSpc>
                <a:spcPct val="115000"/>
              </a:lnSpc>
              <a:spcAft>
                <a:spcPts val="1000"/>
              </a:spcAft>
              <a:buSzPts val="1000"/>
              <a:buFont typeface="Symbol" panose="05050102010706020507" pitchFamily="18" charset="2"/>
              <a:buChar char=""/>
              <a:tabLst>
                <a:tab pos="457200" algn="l"/>
              </a:tabLst>
            </a:pPr>
            <a:r>
              <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rPr>
              <a:t>Attendance reports can be saved as CSV files.</a:t>
            </a:r>
            <a:endParaRPr lang="en-US" sz="1600" b="1" dirty="0">
              <a:effectLst/>
              <a:latin typeface="Times New Roman" panose="02020603050405020304" pitchFamily="18" charset="0"/>
              <a:ea typeface="SimSun" panose="02010600030101010101" pitchFamily="2" charset="-122"/>
              <a:cs typeface="Times New Roman" panose="02020603050405020304" pitchFamily="18" charset="0"/>
            </a:endParaRPr>
          </a:p>
          <a:p>
            <a:pPr marL="342900" marR="0" lvl="0" indent="-342900">
              <a:lnSpc>
                <a:spcPct val="115000"/>
              </a:lnSpc>
              <a:spcAft>
                <a:spcPts val="1000"/>
              </a:spcAft>
              <a:buSzPts val="1000"/>
              <a:buFont typeface="Symbol" panose="05050102010706020507" pitchFamily="18" charset="2"/>
              <a:buChar char=""/>
              <a:tabLst>
                <a:tab pos="457200" algn="l"/>
              </a:tabLst>
            </a:pPr>
            <a:r>
              <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rPr>
              <a:t>Print Preview allows direct hard copy printing.</a:t>
            </a:r>
            <a:endParaRPr lang="en-US" sz="1600" b="1" dirty="0">
              <a:effectLst/>
              <a:latin typeface="Times New Roman" panose="02020603050405020304" pitchFamily="18" charset="0"/>
              <a:ea typeface="SimSun" panose="02010600030101010101" pitchFamily="2" charset="-122"/>
              <a:cs typeface="Times New Roman" panose="02020603050405020304" pitchFamily="18" charset="0"/>
            </a:endParaRPr>
          </a:p>
          <a:p>
            <a:endParaRPr lang="en-US" sz="1600" b="1"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30D61673-7B6D-6933-6B17-B0A854987F37}"/>
              </a:ext>
            </a:extLst>
          </p:cNvPr>
          <p:cNvSpPr>
            <a:spLocks noGrp="1"/>
          </p:cNvSpPr>
          <p:nvPr>
            <p:ph type="sldNum" sz="quarter" idx="12"/>
          </p:nvPr>
        </p:nvSpPr>
        <p:spPr/>
        <p:txBody>
          <a:bodyPr/>
          <a:lstStyle/>
          <a:p>
            <a:pPr>
              <a:defRPr/>
            </a:pPr>
            <a:fld id="{815EC703-C051-410C-8BA1-62752E291E83}" type="slidenum">
              <a:rPr lang="en-US" altLang="en-US" smtClean="0"/>
              <a:pPr>
                <a:defRPr/>
              </a:pPr>
              <a:t>11</a:t>
            </a:fld>
            <a:endParaRPr lang="en-US" altLang="en-US"/>
          </a:p>
        </p:txBody>
      </p:sp>
    </p:spTree>
    <p:extLst>
      <p:ext uri="{BB962C8B-B14F-4D97-AF65-F5344CB8AC3E}">
        <p14:creationId xmlns:p14="http://schemas.microsoft.com/office/powerpoint/2010/main" val="317111419"/>
      </p:ext>
    </p:extLst>
  </p:cSld>
  <p:clrMapOvr>
    <a:masterClrMapping/>
  </p:clrMapOvr>
  <p:transition spd="slow">
    <p:blinds dir="ver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241"/>
          </a:xfrm>
        </p:spPr>
        <p:txBody>
          <a:bodyPr/>
          <a:lstStyle/>
          <a:p>
            <a:pPr marL="0" marR="0">
              <a:lnSpc>
                <a:spcPct val="115000"/>
              </a:lnSpc>
              <a:spcAft>
                <a:spcPts val="1000"/>
              </a:spcAft>
              <a:buNone/>
            </a:pPr>
            <a:r>
              <a:rPr lang="en-US" sz="3200" b="1" dirty="0">
                <a:solidFill>
                  <a:schemeClr val="accent1">
                    <a:lumMod val="75000"/>
                  </a:schemeClr>
                </a:solidFill>
                <a:latin typeface="Times New Roman" panose="02020603050405020304" pitchFamily="18" charset="0"/>
                <a:cs typeface="Times New Roman" panose="02020603050405020304" pitchFamily="18" charset="0"/>
              </a:rPr>
              <a:t>Software &amp; Technologies Used</a:t>
            </a:r>
          </a:p>
        </p:txBody>
      </p:sp>
      <p:sp>
        <p:nvSpPr>
          <p:cNvPr id="3" name="Content Placeholder 2"/>
          <p:cNvSpPr>
            <a:spLocks noGrp="1"/>
          </p:cNvSpPr>
          <p:nvPr>
            <p:ph idx="1"/>
          </p:nvPr>
        </p:nvSpPr>
        <p:spPr>
          <a:xfrm>
            <a:off x="838200" y="1184367"/>
            <a:ext cx="10515600" cy="4058194"/>
          </a:xfrm>
        </p:spPr>
        <p:txBody>
          <a:bodyPr/>
          <a:lstStyle/>
          <a:p>
            <a:pPr marL="0" marR="0">
              <a:lnSpc>
                <a:spcPct val="100000"/>
              </a:lnSpc>
              <a:spcAft>
                <a:spcPts val="1000"/>
              </a:spcAft>
              <a:buNone/>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Front-End:</a:t>
            </a:r>
            <a:endParaRPr lang="en-US" sz="1800" b="1" dirty="0">
              <a:effectLst/>
              <a:latin typeface="Times New Roman" panose="02020603050405020304" pitchFamily="18" charset="0"/>
              <a:ea typeface="SimSun" panose="02010600030101010101" pitchFamily="2" charset="-122"/>
              <a:cs typeface="Times New Roman" panose="02020603050405020304" pitchFamily="18" charset="0"/>
            </a:endParaRPr>
          </a:p>
          <a:p>
            <a:pPr marL="342900" marR="0" lvl="0" indent="-342900">
              <a:lnSpc>
                <a:spcPct val="100000"/>
              </a:lnSpc>
              <a:spcAft>
                <a:spcPts val="1000"/>
              </a:spcAft>
              <a:buSzPts val="1000"/>
              <a:buFont typeface="Symbol" panose="05050102010706020507" pitchFamily="18" charset="2"/>
              <a:buChar char=""/>
              <a:tabLst>
                <a:tab pos="457200" algn="l"/>
              </a:tabLs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HTML, CSS, JavaScript – For UI design.</a:t>
            </a:r>
            <a:endParaRPr lang="en-US" sz="1800" b="1" dirty="0">
              <a:effectLst/>
              <a:latin typeface="Times New Roman" panose="02020603050405020304" pitchFamily="18" charset="0"/>
              <a:ea typeface="SimSun" panose="02010600030101010101" pitchFamily="2" charset="-122"/>
              <a:cs typeface="Times New Roman" panose="02020603050405020304" pitchFamily="18" charset="0"/>
            </a:endParaRPr>
          </a:p>
          <a:p>
            <a:pPr marL="342900" marR="0" lvl="0" indent="-342900">
              <a:lnSpc>
                <a:spcPct val="100000"/>
              </a:lnSpc>
              <a:spcAft>
                <a:spcPts val="1000"/>
              </a:spcAft>
              <a:buSzPts val="1000"/>
              <a:buFont typeface="Symbol" panose="05050102010706020507" pitchFamily="18" charset="2"/>
              <a:buChar char=""/>
              <a:tabLst>
                <a:tab pos="457200" algn="l"/>
              </a:tabLs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Bootstrap – To enhance UI responsiveness.</a:t>
            </a:r>
            <a:endParaRPr lang="en-US" sz="1800" b="1" dirty="0">
              <a:effectLst/>
              <a:latin typeface="Times New Roman" panose="02020603050405020304" pitchFamily="18" charset="0"/>
              <a:ea typeface="SimSun" panose="02010600030101010101" pitchFamily="2" charset="-122"/>
              <a:cs typeface="Times New Roman" panose="02020603050405020304" pitchFamily="18" charset="0"/>
            </a:endParaRPr>
          </a:p>
          <a:p>
            <a:pPr marL="0" marR="0">
              <a:lnSpc>
                <a:spcPct val="100000"/>
              </a:lnSpc>
              <a:spcAft>
                <a:spcPts val="1000"/>
              </a:spcAft>
              <a:buNone/>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Back-End:</a:t>
            </a:r>
            <a:endParaRPr lang="en-US" sz="1800" b="1" dirty="0">
              <a:effectLst/>
              <a:latin typeface="Times New Roman" panose="02020603050405020304" pitchFamily="18" charset="0"/>
              <a:ea typeface="SimSun" panose="02010600030101010101" pitchFamily="2" charset="-122"/>
              <a:cs typeface="Times New Roman" panose="02020603050405020304" pitchFamily="18" charset="0"/>
            </a:endParaRPr>
          </a:p>
          <a:p>
            <a:pPr marL="342900" marR="0" lvl="0" indent="-342900">
              <a:lnSpc>
                <a:spcPct val="100000"/>
              </a:lnSpc>
              <a:spcAft>
                <a:spcPts val="1000"/>
              </a:spcAft>
              <a:buSzPts val="1000"/>
              <a:buFont typeface="Symbol" panose="05050102010706020507" pitchFamily="18" charset="2"/>
              <a:buChar char=""/>
              <a:tabLst>
                <a:tab pos="457200" algn="l"/>
              </a:tabLs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PHP – For handling server-side logic and database operations.</a:t>
            </a:r>
            <a:endParaRPr lang="en-US" sz="1800" b="1" dirty="0">
              <a:effectLst/>
              <a:latin typeface="Times New Roman" panose="02020603050405020304" pitchFamily="18" charset="0"/>
              <a:ea typeface="SimSun" panose="02010600030101010101" pitchFamily="2" charset="-122"/>
              <a:cs typeface="Times New Roman" panose="02020603050405020304" pitchFamily="18" charset="0"/>
            </a:endParaRPr>
          </a:p>
          <a:p>
            <a:pPr marL="342900" marR="0" lvl="0" indent="-342900">
              <a:lnSpc>
                <a:spcPct val="100000"/>
              </a:lnSpc>
              <a:spcAft>
                <a:spcPts val="1000"/>
              </a:spcAft>
              <a:buSzPts val="1000"/>
              <a:buFont typeface="Symbol" panose="05050102010706020507" pitchFamily="18" charset="2"/>
              <a:buChar char=""/>
              <a:tabLst>
                <a:tab pos="457200" algn="l"/>
              </a:tabLs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MySQL – Database for storing attendance records and user data.</a:t>
            </a:r>
            <a:endParaRPr lang="en-US" sz="1800" b="1" dirty="0">
              <a:effectLst/>
              <a:latin typeface="Times New Roman" panose="02020603050405020304" pitchFamily="18" charset="0"/>
              <a:ea typeface="SimSun" panose="02010600030101010101" pitchFamily="2" charset="-122"/>
              <a:cs typeface="Times New Roman" panose="02020603050405020304" pitchFamily="18" charset="0"/>
            </a:endParaRPr>
          </a:p>
          <a:p>
            <a:pPr marL="342900" marR="0" lvl="0" indent="-342900">
              <a:lnSpc>
                <a:spcPct val="100000"/>
              </a:lnSpc>
              <a:spcAft>
                <a:spcPts val="1000"/>
              </a:spcAft>
              <a:buSzPts val="1000"/>
              <a:buFont typeface="Symbol" panose="05050102010706020507" pitchFamily="18" charset="2"/>
              <a:buChar char=""/>
              <a:tabLst>
                <a:tab pos="457200" algn="l"/>
              </a:tabLs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XAMPP – A local server solution that includes Apache, MySQL, and PHP for testing the system.</a:t>
            </a:r>
            <a:endParaRPr lang="en-US" sz="1800" b="1" dirty="0">
              <a:effectLst/>
              <a:latin typeface="Times New Roman" panose="02020603050405020304" pitchFamily="18" charset="0"/>
              <a:ea typeface="SimSun" panose="02010600030101010101" pitchFamily="2" charset="-122"/>
              <a:cs typeface="Times New Roman" panose="02020603050405020304" pitchFamily="18" charset="0"/>
            </a:endParaRPr>
          </a:p>
          <a:p>
            <a:pPr marL="0" marR="0">
              <a:lnSpc>
                <a:spcPct val="100000"/>
              </a:lnSpc>
              <a:spcAft>
                <a:spcPts val="1000"/>
              </a:spcAft>
              <a:buNone/>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Development Tools:</a:t>
            </a:r>
            <a:endParaRPr lang="en-US" sz="1800" b="1" dirty="0">
              <a:effectLst/>
              <a:latin typeface="Times New Roman" panose="02020603050405020304" pitchFamily="18" charset="0"/>
              <a:ea typeface="SimSun" panose="02010600030101010101" pitchFamily="2" charset="-122"/>
              <a:cs typeface="Times New Roman" panose="02020603050405020304" pitchFamily="18" charset="0"/>
            </a:endParaRPr>
          </a:p>
          <a:p>
            <a:pPr marL="342900" marR="0" lvl="0" indent="-342900">
              <a:lnSpc>
                <a:spcPct val="100000"/>
              </a:lnSpc>
              <a:spcAft>
                <a:spcPts val="1000"/>
              </a:spcAft>
              <a:buSzPts val="1000"/>
              <a:buFont typeface="Symbol" panose="05050102010706020507" pitchFamily="18" charset="2"/>
              <a:buChar char=""/>
              <a:tabLst>
                <a:tab pos="457200" algn="l"/>
              </a:tabLs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Visual Studio Code / Sublime Text – For code editing.</a:t>
            </a:r>
            <a:endParaRPr lang="en-US" sz="1800" b="1" dirty="0">
              <a:effectLst/>
              <a:latin typeface="Times New Roman" panose="02020603050405020304" pitchFamily="18" charset="0"/>
              <a:ea typeface="SimSun" panose="02010600030101010101" pitchFamily="2" charset="-122"/>
              <a:cs typeface="Times New Roman" panose="02020603050405020304" pitchFamily="18" charset="0"/>
            </a:endParaRPr>
          </a:p>
          <a:p>
            <a:pPr marL="342900" marR="0" lvl="0" indent="-342900">
              <a:lnSpc>
                <a:spcPct val="100000"/>
              </a:lnSpc>
              <a:spcAft>
                <a:spcPts val="1000"/>
              </a:spcAft>
              <a:buSzPts val="1000"/>
              <a:buFont typeface="Symbol" panose="05050102010706020507" pitchFamily="18" charset="2"/>
              <a:buChar char=""/>
              <a:tabLst>
                <a:tab pos="457200" algn="l"/>
              </a:tabLs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phpMyAdmin – For managing MySQL database.</a:t>
            </a:r>
            <a:endParaRPr lang="en-US" sz="1800" b="1" dirty="0">
              <a:effectLst/>
              <a:latin typeface="Times New Roman" panose="02020603050405020304" pitchFamily="18" charset="0"/>
              <a:ea typeface="SimSun" panose="02010600030101010101" pitchFamily="2" charset="-122"/>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12</a:t>
            </a:fld>
            <a:endParaRPr lang="en-US" altLang="en-US"/>
          </a:p>
        </p:txBody>
      </p:sp>
    </p:spTree>
    <p:extLst>
      <p:ext uri="{BB962C8B-B14F-4D97-AF65-F5344CB8AC3E}">
        <p14:creationId xmlns:p14="http://schemas.microsoft.com/office/powerpoint/2010/main" val="2044756603"/>
      </p:ext>
    </p:extLst>
  </p:cSld>
  <p:clrMapOvr>
    <a:masterClrMapping/>
  </p:clrMapOvr>
  <p:transition spd="slow">
    <p:blinds dir="ver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241"/>
          </a:xfrm>
        </p:spPr>
        <p:txBody>
          <a:bodyPr/>
          <a:lstStyle/>
          <a:p>
            <a:pPr marL="152400" algn="just">
              <a:lnSpc>
                <a:spcPct val="100000"/>
              </a:lnSpc>
              <a:spcBef>
                <a:spcPts val="0"/>
              </a:spcBef>
            </a:pPr>
            <a:r>
              <a:rPr lang="en-IN" sz="3200" b="1" dirty="0">
                <a:solidFill>
                  <a:schemeClr val="accent1">
                    <a:lumMod val="75000"/>
                  </a:schemeClr>
                </a:solidFill>
                <a:latin typeface="Times New Roman" panose="02020603050405020304" pitchFamily="18" charset="0"/>
                <a:cs typeface="Times New Roman" panose="02020603050405020304" pitchFamily="18" charset="0"/>
              </a:rPr>
              <a:t>Advantages of Proposed System/Work</a:t>
            </a:r>
          </a:p>
        </p:txBody>
      </p:sp>
      <p:sp>
        <p:nvSpPr>
          <p:cNvPr id="3" name="Content Placeholder 2"/>
          <p:cNvSpPr>
            <a:spLocks noGrp="1"/>
          </p:cNvSpPr>
          <p:nvPr>
            <p:ph idx="1"/>
          </p:nvPr>
        </p:nvSpPr>
        <p:spPr>
          <a:xfrm>
            <a:off x="838200" y="1184367"/>
            <a:ext cx="10515600" cy="4058194"/>
          </a:xfrm>
        </p:spPr>
        <p:txBody>
          <a:bodyPr/>
          <a:lstStyle/>
          <a:p>
            <a:r>
              <a:rPr lang="en-US" sz="2000" b="1" dirty="0"/>
              <a:t>Accurate data thereby helps to provide accurate performance and payroll data.</a:t>
            </a:r>
          </a:p>
          <a:p>
            <a:r>
              <a:rPr lang="en-US" sz="2000" b="1" dirty="0"/>
              <a:t>Control Cost, It saves money by putting an end to inaccurate time reporting, buddy punching,</a:t>
            </a:r>
          </a:p>
          <a:p>
            <a:r>
              <a:rPr lang="en-US" sz="2000" b="1" dirty="0"/>
              <a:t>absenteeism, tardiness, time abuse, and overpayment.</a:t>
            </a:r>
          </a:p>
          <a:p>
            <a:r>
              <a:rPr lang="en-US" sz="2000" b="1" dirty="0"/>
              <a:t>It takes time to process paper sheets and time cards, create schedules, authorize leave and</a:t>
            </a:r>
          </a:p>
          <a:p>
            <a:r>
              <a:rPr lang="en-US" sz="2000" b="1" dirty="0"/>
              <a:t>overtime, and create payroll manually.</a:t>
            </a:r>
          </a:p>
          <a:p>
            <a:r>
              <a:rPr lang="en-US" sz="2000" b="1" dirty="0"/>
              <a:t>Flexible to use.</a:t>
            </a:r>
          </a:p>
          <a:p>
            <a:r>
              <a:rPr lang="en-US" sz="2000" b="1" dirty="0"/>
              <a:t>Highly secure systems and architecture.</a:t>
            </a: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13</a:t>
            </a:fld>
            <a:endParaRPr lang="en-US" altLang="en-US"/>
          </a:p>
        </p:txBody>
      </p:sp>
    </p:spTree>
    <p:extLst>
      <p:ext uri="{BB962C8B-B14F-4D97-AF65-F5344CB8AC3E}">
        <p14:creationId xmlns:p14="http://schemas.microsoft.com/office/powerpoint/2010/main" val="2729537661"/>
      </p:ext>
    </p:extLst>
  </p:cSld>
  <p:clrMapOvr>
    <a:masterClrMapping/>
  </p:clrMapOvr>
  <p:transition spd="slow">
    <p:blinds dir="ver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F4619-0418-5408-8AA5-1824DEB999FA}"/>
              </a:ext>
            </a:extLst>
          </p:cNvPr>
          <p:cNvSpPr>
            <a:spLocks noGrp="1"/>
          </p:cNvSpPr>
          <p:nvPr>
            <p:ph type="title"/>
          </p:nvPr>
        </p:nvSpPr>
        <p:spPr>
          <a:xfrm>
            <a:off x="806823" y="117708"/>
            <a:ext cx="10515600" cy="1325563"/>
          </a:xfrm>
        </p:spPr>
        <p:txBody>
          <a:bodyPr/>
          <a:lstStyle/>
          <a:p>
            <a:r>
              <a:rPr lang="en-US" dirty="0"/>
              <a:t>Login:</a:t>
            </a:r>
          </a:p>
        </p:txBody>
      </p:sp>
      <p:pic>
        <p:nvPicPr>
          <p:cNvPr id="6" name="Content Placeholder 5">
            <a:extLst>
              <a:ext uri="{FF2B5EF4-FFF2-40B4-BE49-F238E27FC236}">
                <a16:creationId xmlns:a16="http://schemas.microsoft.com/office/drawing/2014/main" id="{210A0396-7EF0-B64B-B51B-78D8C611358B}"/>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b="11586"/>
          <a:stretch/>
        </p:blipFill>
        <p:spPr>
          <a:xfrm>
            <a:off x="1492623" y="1380471"/>
            <a:ext cx="9143999" cy="4751388"/>
          </a:xfrm>
        </p:spPr>
      </p:pic>
      <p:sp>
        <p:nvSpPr>
          <p:cNvPr id="4" name="Slide Number Placeholder 3">
            <a:extLst>
              <a:ext uri="{FF2B5EF4-FFF2-40B4-BE49-F238E27FC236}">
                <a16:creationId xmlns:a16="http://schemas.microsoft.com/office/drawing/2014/main" id="{8F37E100-3765-73DE-F764-7E4B1A5A1D9F}"/>
              </a:ext>
            </a:extLst>
          </p:cNvPr>
          <p:cNvSpPr>
            <a:spLocks noGrp="1"/>
          </p:cNvSpPr>
          <p:nvPr>
            <p:ph type="sldNum" sz="quarter" idx="12"/>
          </p:nvPr>
        </p:nvSpPr>
        <p:spPr/>
        <p:txBody>
          <a:bodyPr/>
          <a:lstStyle/>
          <a:p>
            <a:pPr>
              <a:defRPr/>
            </a:pPr>
            <a:fld id="{815EC703-C051-410C-8BA1-62752E291E83}" type="slidenum">
              <a:rPr lang="en-US" altLang="en-US" smtClean="0"/>
              <a:pPr>
                <a:defRPr/>
              </a:pPr>
              <a:t>14</a:t>
            </a:fld>
            <a:endParaRPr lang="en-US" altLang="en-US"/>
          </a:p>
        </p:txBody>
      </p:sp>
    </p:spTree>
    <p:extLst>
      <p:ext uri="{BB962C8B-B14F-4D97-AF65-F5344CB8AC3E}">
        <p14:creationId xmlns:p14="http://schemas.microsoft.com/office/powerpoint/2010/main" val="90989702"/>
      </p:ext>
    </p:extLst>
  </p:cSld>
  <p:clrMapOvr>
    <a:masterClrMapping/>
  </p:clrMapOvr>
  <p:transition spd="slow">
    <p:blinds dir="ver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D217A-DBE2-7915-E296-922DF0C39A26}"/>
              </a:ext>
            </a:extLst>
          </p:cNvPr>
          <p:cNvSpPr>
            <a:spLocks noGrp="1"/>
          </p:cNvSpPr>
          <p:nvPr>
            <p:ph type="title"/>
          </p:nvPr>
        </p:nvSpPr>
        <p:spPr>
          <a:xfrm>
            <a:off x="744070" y="76806"/>
            <a:ext cx="10515600" cy="1325563"/>
          </a:xfrm>
        </p:spPr>
        <p:txBody>
          <a:bodyPr/>
          <a:lstStyle/>
          <a:p>
            <a:r>
              <a:rPr lang="en-US" dirty="0"/>
              <a:t>Home Page:</a:t>
            </a:r>
          </a:p>
        </p:txBody>
      </p:sp>
      <p:pic>
        <p:nvPicPr>
          <p:cNvPr id="6" name="Content Placeholder 5">
            <a:extLst>
              <a:ext uri="{FF2B5EF4-FFF2-40B4-BE49-F238E27FC236}">
                <a16:creationId xmlns:a16="http://schemas.microsoft.com/office/drawing/2014/main" id="{D9A5FA2B-ACD5-7646-670C-4A46FEEE2284}"/>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b="12471"/>
          <a:stretch/>
        </p:blipFill>
        <p:spPr>
          <a:xfrm>
            <a:off x="1389528" y="1402369"/>
            <a:ext cx="9224683" cy="4662255"/>
          </a:xfrm>
        </p:spPr>
      </p:pic>
      <p:sp>
        <p:nvSpPr>
          <p:cNvPr id="4" name="Slide Number Placeholder 3">
            <a:extLst>
              <a:ext uri="{FF2B5EF4-FFF2-40B4-BE49-F238E27FC236}">
                <a16:creationId xmlns:a16="http://schemas.microsoft.com/office/drawing/2014/main" id="{D00DF2C7-7629-79F6-3FBA-B5C04876D068}"/>
              </a:ext>
            </a:extLst>
          </p:cNvPr>
          <p:cNvSpPr>
            <a:spLocks noGrp="1"/>
          </p:cNvSpPr>
          <p:nvPr>
            <p:ph type="sldNum" sz="quarter" idx="12"/>
          </p:nvPr>
        </p:nvSpPr>
        <p:spPr/>
        <p:txBody>
          <a:bodyPr/>
          <a:lstStyle/>
          <a:p>
            <a:pPr>
              <a:defRPr/>
            </a:pPr>
            <a:fld id="{815EC703-C051-410C-8BA1-62752E291E83}" type="slidenum">
              <a:rPr lang="en-US" altLang="en-US" smtClean="0"/>
              <a:pPr>
                <a:defRPr/>
              </a:pPr>
              <a:t>15</a:t>
            </a:fld>
            <a:endParaRPr lang="en-US" altLang="en-US"/>
          </a:p>
        </p:txBody>
      </p:sp>
    </p:spTree>
    <p:extLst>
      <p:ext uri="{BB962C8B-B14F-4D97-AF65-F5344CB8AC3E}">
        <p14:creationId xmlns:p14="http://schemas.microsoft.com/office/powerpoint/2010/main" val="102094641"/>
      </p:ext>
    </p:extLst>
  </p:cSld>
  <p:clrMapOvr>
    <a:masterClrMapping/>
  </p:clrMapOvr>
  <p:transition spd="slow">
    <p:blinds dir="ver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BA08DA-D3C9-ECA3-6221-16419C6F49D9}"/>
              </a:ext>
            </a:extLst>
          </p:cNvPr>
          <p:cNvSpPr>
            <a:spLocks noGrp="1"/>
          </p:cNvSpPr>
          <p:nvPr>
            <p:ph type="title"/>
          </p:nvPr>
        </p:nvSpPr>
        <p:spPr>
          <a:xfrm>
            <a:off x="838200" y="49913"/>
            <a:ext cx="10515600" cy="1325563"/>
          </a:xfrm>
        </p:spPr>
        <p:txBody>
          <a:bodyPr/>
          <a:lstStyle/>
          <a:p>
            <a:r>
              <a:rPr lang="en-US" dirty="0"/>
              <a:t>Students Page:</a:t>
            </a:r>
          </a:p>
        </p:txBody>
      </p:sp>
      <p:pic>
        <p:nvPicPr>
          <p:cNvPr id="6" name="Content Placeholder 5">
            <a:extLst>
              <a:ext uri="{FF2B5EF4-FFF2-40B4-BE49-F238E27FC236}">
                <a16:creationId xmlns:a16="http://schemas.microsoft.com/office/drawing/2014/main" id="{3C557BAD-BD8C-57E2-6FB5-5917911B5172}"/>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b="11852"/>
          <a:stretch/>
        </p:blipFill>
        <p:spPr>
          <a:xfrm>
            <a:off x="1385048" y="1371600"/>
            <a:ext cx="9628094" cy="4773705"/>
          </a:xfrm>
        </p:spPr>
      </p:pic>
      <p:sp>
        <p:nvSpPr>
          <p:cNvPr id="4" name="Slide Number Placeholder 3">
            <a:extLst>
              <a:ext uri="{FF2B5EF4-FFF2-40B4-BE49-F238E27FC236}">
                <a16:creationId xmlns:a16="http://schemas.microsoft.com/office/drawing/2014/main" id="{2D859E5E-2F0E-C0A3-44CD-9D38D3B22756}"/>
              </a:ext>
            </a:extLst>
          </p:cNvPr>
          <p:cNvSpPr>
            <a:spLocks noGrp="1"/>
          </p:cNvSpPr>
          <p:nvPr>
            <p:ph type="sldNum" sz="quarter" idx="12"/>
          </p:nvPr>
        </p:nvSpPr>
        <p:spPr/>
        <p:txBody>
          <a:bodyPr/>
          <a:lstStyle/>
          <a:p>
            <a:pPr>
              <a:defRPr/>
            </a:pPr>
            <a:fld id="{815EC703-C051-410C-8BA1-62752E291E83}" type="slidenum">
              <a:rPr lang="en-US" altLang="en-US" smtClean="0"/>
              <a:pPr>
                <a:defRPr/>
              </a:pPr>
              <a:t>16</a:t>
            </a:fld>
            <a:endParaRPr lang="en-US" altLang="en-US"/>
          </a:p>
        </p:txBody>
      </p:sp>
    </p:spTree>
    <p:extLst>
      <p:ext uri="{BB962C8B-B14F-4D97-AF65-F5344CB8AC3E}">
        <p14:creationId xmlns:p14="http://schemas.microsoft.com/office/powerpoint/2010/main" val="841012164"/>
      </p:ext>
    </p:extLst>
  </p:cSld>
  <p:clrMapOvr>
    <a:masterClrMapping/>
  </p:clrMapOvr>
  <p:transition spd="slow">
    <p:blinds dir="ver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7EEFF-D37D-2C18-1040-8C78F7055A92}"/>
              </a:ext>
            </a:extLst>
          </p:cNvPr>
          <p:cNvSpPr>
            <a:spLocks noGrp="1"/>
          </p:cNvSpPr>
          <p:nvPr>
            <p:ph type="title"/>
          </p:nvPr>
        </p:nvSpPr>
        <p:spPr>
          <a:xfrm>
            <a:off x="699246" y="36465"/>
            <a:ext cx="10515600" cy="1325563"/>
          </a:xfrm>
        </p:spPr>
        <p:txBody>
          <a:bodyPr/>
          <a:lstStyle/>
          <a:p>
            <a:r>
              <a:rPr lang="en-US" dirty="0"/>
              <a:t>Units Page:</a:t>
            </a:r>
          </a:p>
        </p:txBody>
      </p:sp>
      <p:pic>
        <p:nvPicPr>
          <p:cNvPr id="6" name="Content Placeholder 5">
            <a:extLst>
              <a:ext uri="{FF2B5EF4-FFF2-40B4-BE49-F238E27FC236}">
                <a16:creationId xmlns:a16="http://schemas.microsoft.com/office/drawing/2014/main" id="{88197E97-6CF3-FF96-D419-3EF993AC6EE8}"/>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b="11235"/>
          <a:stretch/>
        </p:blipFill>
        <p:spPr>
          <a:xfrm>
            <a:off x="1479176" y="1331259"/>
            <a:ext cx="8955741" cy="4827494"/>
          </a:xfrm>
        </p:spPr>
      </p:pic>
      <p:sp>
        <p:nvSpPr>
          <p:cNvPr id="4" name="Slide Number Placeholder 3">
            <a:extLst>
              <a:ext uri="{FF2B5EF4-FFF2-40B4-BE49-F238E27FC236}">
                <a16:creationId xmlns:a16="http://schemas.microsoft.com/office/drawing/2014/main" id="{6E2489E0-F727-11A1-6025-4B77E4F87104}"/>
              </a:ext>
            </a:extLst>
          </p:cNvPr>
          <p:cNvSpPr>
            <a:spLocks noGrp="1"/>
          </p:cNvSpPr>
          <p:nvPr>
            <p:ph type="sldNum" sz="quarter" idx="12"/>
          </p:nvPr>
        </p:nvSpPr>
        <p:spPr/>
        <p:txBody>
          <a:bodyPr/>
          <a:lstStyle/>
          <a:p>
            <a:pPr>
              <a:defRPr/>
            </a:pPr>
            <a:fld id="{815EC703-C051-410C-8BA1-62752E291E83}" type="slidenum">
              <a:rPr lang="en-US" altLang="en-US" smtClean="0"/>
              <a:pPr>
                <a:defRPr/>
              </a:pPr>
              <a:t>17</a:t>
            </a:fld>
            <a:endParaRPr lang="en-US" altLang="en-US"/>
          </a:p>
        </p:txBody>
      </p:sp>
    </p:spTree>
    <p:extLst>
      <p:ext uri="{BB962C8B-B14F-4D97-AF65-F5344CB8AC3E}">
        <p14:creationId xmlns:p14="http://schemas.microsoft.com/office/powerpoint/2010/main" val="704207435"/>
      </p:ext>
    </p:extLst>
  </p:cSld>
  <p:clrMapOvr>
    <a:masterClrMapping/>
  </p:clrMapOvr>
  <p:transition spd="slow">
    <p:blinds dir="ver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08707-104A-2D5A-F974-0E3A2134F311}"/>
              </a:ext>
            </a:extLst>
          </p:cNvPr>
          <p:cNvSpPr>
            <a:spLocks noGrp="1"/>
          </p:cNvSpPr>
          <p:nvPr>
            <p:ph type="title"/>
          </p:nvPr>
        </p:nvSpPr>
        <p:spPr>
          <a:xfrm>
            <a:off x="838200" y="18255"/>
            <a:ext cx="10515600" cy="1325563"/>
          </a:xfrm>
        </p:spPr>
        <p:txBody>
          <a:bodyPr/>
          <a:lstStyle/>
          <a:p>
            <a:r>
              <a:rPr lang="en-US" dirty="0"/>
              <a:t>Course Page:</a:t>
            </a:r>
          </a:p>
        </p:txBody>
      </p:sp>
      <p:pic>
        <p:nvPicPr>
          <p:cNvPr id="6" name="Content Placeholder 5">
            <a:extLst>
              <a:ext uri="{FF2B5EF4-FFF2-40B4-BE49-F238E27FC236}">
                <a16:creationId xmlns:a16="http://schemas.microsoft.com/office/drawing/2014/main" id="{4CDFF26D-C886-4C86-B414-A5D6409B7C14}"/>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b="12780"/>
          <a:stretch/>
        </p:blipFill>
        <p:spPr>
          <a:xfrm>
            <a:off x="1344707" y="1156447"/>
            <a:ext cx="9359152" cy="5056094"/>
          </a:xfrm>
        </p:spPr>
      </p:pic>
      <p:sp>
        <p:nvSpPr>
          <p:cNvPr id="4" name="Slide Number Placeholder 3">
            <a:extLst>
              <a:ext uri="{FF2B5EF4-FFF2-40B4-BE49-F238E27FC236}">
                <a16:creationId xmlns:a16="http://schemas.microsoft.com/office/drawing/2014/main" id="{970D7CFB-D6CB-EE62-21B9-556DFDF39D4A}"/>
              </a:ext>
            </a:extLst>
          </p:cNvPr>
          <p:cNvSpPr>
            <a:spLocks noGrp="1"/>
          </p:cNvSpPr>
          <p:nvPr>
            <p:ph type="sldNum" sz="quarter" idx="12"/>
          </p:nvPr>
        </p:nvSpPr>
        <p:spPr/>
        <p:txBody>
          <a:bodyPr/>
          <a:lstStyle/>
          <a:p>
            <a:pPr>
              <a:defRPr/>
            </a:pPr>
            <a:fld id="{815EC703-C051-410C-8BA1-62752E291E83}" type="slidenum">
              <a:rPr lang="en-US" altLang="en-US" smtClean="0"/>
              <a:pPr>
                <a:defRPr/>
              </a:pPr>
              <a:t>18</a:t>
            </a:fld>
            <a:endParaRPr lang="en-US" altLang="en-US"/>
          </a:p>
        </p:txBody>
      </p:sp>
    </p:spTree>
    <p:extLst>
      <p:ext uri="{BB962C8B-B14F-4D97-AF65-F5344CB8AC3E}">
        <p14:creationId xmlns:p14="http://schemas.microsoft.com/office/powerpoint/2010/main" val="420486862"/>
      </p:ext>
    </p:extLst>
  </p:cSld>
  <p:clrMapOvr>
    <a:masterClrMapping/>
  </p:clrMapOvr>
  <p:transition spd="slow">
    <p:blinds dir="ver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0B851-B577-AAEF-C0AB-834CB70DAA98}"/>
              </a:ext>
            </a:extLst>
          </p:cNvPr>
          <p:cNvSpPr>
            <a:spLocks noGrp="1"/>
          </p:cNvSpPr>
          <p:nvPr>
            <p:ph type="title"/>
          </p:nvPr>
        </p:nvSpPr>
        <p:spPr>
          <a:xfrm>
            <a:off x="838200" y="0"/>
            <a:ext cx="10515600" cy="1325563"/>
          </a:xfrm>
        </p:spPr>
        <p:txBody>
          <a:bodyPr/>
          <a:lstStyle/>
          <a:p>
            <a:r>
              <a:rPr lang="en-US" dirty="0"/>
              <a:t>Attendance Record:</a:t>
            </a:r>
          </a:p>
        </p:txBody>
      </p:sp>
      <p:pic>
        <p:nvPicPr>
          <p:cNvPr id="6" name="Content Placeholder 5">
            <a:extLst>
              <a:ext uri="{FF2B5EF4-FFF2-40B4-BE49-F238E27FC236}">
                <a16:creationId xmlns:a16="http://schemas.microsoft.com/office/drawing/2014/main" id="{EC96AD8A-BFED-CD6C-C157-8E0956E51D7A}"/>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b="12471"/>
          <a:stretch/>
        </p:blipFill>
        <p:spPr>
          <a:xfrm>
            <a:off x="1506071" y="1325563"/>
            <a:ext cx="9291917" cy="4806296"/>
          </a:xfrm>
        </p:spPr>
      </p:pic>
      <p:sp>
        <p:nvSpPr>
          <p:cNvPr id="4" name="Slide Number Placeholder 3">
            <a:extLst>
              <a:ext uri="{FF2B5EF4-FFF2-40B4-BE49-F238E27FC236}">
                <a16:creationId xmlns:a16="http://schemas.microsoft.com/office/drawing/2014/main" id="{52B3CAF3-7098-42CF-0095-2399266669B0}"/>
              </a:ext>
            </a:extLst>
          </p:cNvPr>
          <p:cNvSpPr>
            <a:spLocks noGrp="1"/>
          </p:cNvSpPr>
          <p:nvPr>
            <p:ph type="sldNum" sz="quarter" idx="12"/>
          </p:nvPr>
        </p:nvSpPr>
        <p:spPr/>
        <p:txBody>
          <a:bodyPr/>
          <a:lstStyle/>
          <a:p>
            <a:pPr>
              <a:defRPr/>
            </a:pPr>
            <a:fld id="{815EC703-C051-410C-8BA1-62752E291E83}" type="slidenum">
              <a:rPr lang="en-US" altLang="en-US" smtClean="0"/>
              <a:pPr>
                <a:defRPr/>
              </a:pPr>
              <a:t>19</a:t>
            </a:fld>
            <a:endParaRPr lang="en-US" altLang="en-US"/>
          </a:p>
        </p:txBody>
      </p:sp>
    </p:spTree>
    <p:extLst>
      <p:ext uri="{BB962C8B-B14F-4D97-AF65-F5344CB8AC3E}">
        <p14:creationId xmlns:p14="http://schemas.microsoft.com/office/powerpoint/2010/main" val="439454956"/>
      </p:ext>
    </p:extLst>
  </p:cSld>
  <p:clrMapOvr>
    <a:masterClrMapping/>
  </p:clrMapOvr>
  <p:transition spd="slow">
    <p:blinds dir="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79904"/>
          </a:xfrm>
        </p:spPr>
        <p:txBody>
          <a:bodyPr/>
          <a:lstStyle/>
          <a:p>
            <a:r>
              <a:rPr lang="en-US" sz="3200" b="1" dirty="0">
                <a:solidFill>
                  <a:srgbClr val="0070C0"/>
                </a:solidFill>
                <a:latin typeface="Times New Roman" panose="02020603050405020304" pitchFamily="18" charset="0"/>
                <a:cs typeface="Times New Roman" panose="02020603050405020304" pitchFamily="18" charset="0"/>
              </a:rPr>
              <a:t>About Brand Street</a:t>
            </a:r>
          </a:p>
        </p:txBody>
      </p:sp>
      <p:sp>
        <p:nvSpPr>
          <p:cNvPr id="3" name="Content Placeholder 2"/>
          <p:cNvSpPr>
            <a:spLocks noGrp="1"/>
          </p:cNvSpPr>
          <p:nvPr>
            <p:ph idx="1"/>
          </p:nvPr>
        </p:nvSpPr>
        <p:spPr>
          <a:xfrm>
            <a:off x="838200" y="1045031"/>
            <a:ext cx="10515600" cy="4193176"/>
          </a:xfrm>
        </p:spPr>
        <p:txBody>
          <a:bodyPr/>
          <a:lstStyle/>
          <a:p>
            <a:pPr>
              <a:spcAft>
                <a:spcPts val="1875"/>
              </a:spcAft>
              <a:buFont typeface="Wingdings" panose="05000000000000000000" pitchFamily="2" charset="2"/>
              <a:buChar char="q"/>
            </a:pPr>
            <a:r>
              <a:rPr lang="en-US" sz="2400" b="1" i="0" dirty="0">
                <a:solidFill>
                  <a:srgbClr val="000000"/>
                </a:solidFill>
                <a:effectLst/>
                <a:latin typeface="Times New Roman" panose="02020603050405020304" pitchFamily="18" charset="0"/>
                <a:cs typeface="Times New Roman" panose="02020603050405020304" pitchFamily="18" charset="0"/>
              </a:rPr>
              <a:t>MISSION</a:t>
            </a:r>
          </a:p>
          <a:p>
            <a:pPr>
              <a:lnSpc>
                <a:spcPts val="1980"/>
              </a:lnSpc>
            </a:pPr>
            <a:r>
              <a:rPr lang="en-US" sz="2400" b="0" i="0" dirty="0">
                <a:solidFill>
                  <a:srgbClr val="000000"/>
                </a:solidFill>
                <a:effectLst/>
                <a:latin typeface="Times New Roman" panose="02020603050405020304" pitchFamily="18" charset="0"/>
                <a:cs typeface="Times New Roman" panose="02020603050405020304" pitchFamily="18" charset="0"/>
              </a:rPr>
              <a:t>Empowering brands to reach their full potential through innovative strategies, creative excellence, and unwavering dedication to client success.</a:t>
            </a:r>
          </a:p>
          <a:p>
            <a:pPr>
              <a:spcAft>
                <a:spcPts val="1875"/>
              </a:spcAft>
              <a:buFont typeface="Wingdings" panose="05000000000000000000" pitchFamily="2" charset="2"/>
              <a:buChar char="q"/>
            </a:pPr>
            <a:r>
              <a:rPr lang="en-US" sz="2400" b="1" i="0" dirty="0">
                <a:solidFill>
                  <a:srgbClr val="000000"/>
                </a:solidFill>
                <a:effectLst/>
                <a:latin typeface="Times New Roman" panose="02020603050405020304" pitchFamily="18" charset="0"/>
                <a:cs typeface="Times New Roman" panose="02020603050405020304" pitchFamily="18" charset="0"/>
              </a:rPr>
              <a:t>VISION</a:t>
            </a:r>
          </a:p>
          <a:p>
            <a:pPr>
              <a:lnSpc>
                <a:spcPts val="1980"/>
              </a:lnSpc>
            </a:pPr>
            <a:r>
              <a:rPr lang="en-US" sz="2400" b="0" i="0" dirty="0">
                <a:solidFill>
                  <a:srgbClr val="000000"/>
                </a:solidFill>
                <a:effectLst/>
                <a:latin typeface="Times New Roman" panose="02020603050405020304" pitchFamily="18" charset="0"/>
                <a:cs typeface="Times New Roman" panose="02020603050405020304" pitchFamily="18" charset="0"/>
              </a:rPr>
              <a:t>To be the catalyst for transformative growth, shaping brands that inspire and resonate with audiences worldwide.</a:t>
            </a:r>
          </a:p>
          <a:p>
            <a:pPr>
              <a:spcAft>
                <a:spcPts val="1875"/>
              </a:spcAft>
              <a:buFont typeface="Wingdings" panose="05000000000000000000" pitchFamily="2" charset="2"/>
              <a:buChar char="q"/>
            </a:pPr>
            <a:r>
              <a:rPr lang="en-US" sz="2400" b="1" i="0" dirty="0">
                <a:solidFill>
                  <a:srgbClr val="000000"/>
                </a:solidFill>
                <a:effectLst/>
                <a:latin typeface="Times New Roman" panose="02020603050405020304" pitchFamily="18" charset="0"/>
                <a:cs typeface="Times New Roman" panose="02020603050405020304" pitchFamily="18" charset="0"/>
              </a:rPr>
              <a:t>VALUE</a:t>
            </a:r>
          </a:p>
          <a:p>
            <a:pPr>
              <a:lnSpc>
                <a:spcPts val="1980"/>
              </a:lnSpc>
            </a:pPr>
            <a:r>
              <a:rPr lang="en-US" sz="2400" b="0" i="0" dirty="0">
                <a:solidFill>
                  <a:srgbClr val="000000"/>
                </a:solidFill>
                <a:effectLst/>
                <a:latin typeface="Times New Roman" panose="02020603050405020304" pitchFamily="18" charset="0"/>
                <a:cs typeface="Times New Roman" panose="02020603050405020304" pitchFamily="18" charset="0"/>
              </a:rPr>
              <a:t>We strive for excellence in all that we do, setting high standards and consistently delivering exceptional results.</a:t>
            </a: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2</a:t>
            </a:fld>
            <a:endParaRPr lang="en-US" altLang="en-US"/>
          </a:p>
        </p:txBody>
      </p:sp>
    </p:spTree>
    <p:extLst>
      <p:ext uri="{BB962C8B-B14F-4D97-AF65-F5344CB8AC3E}">
        <p14:creationId xmlns:p14="http://schemas.microsoft.com/office/powerpoint/2010/main" val="2780813320"/>
      </p:ext>
    </p:extLst>
  </p:cSld>
  <p:clrMapOvr>
    <a:masterClrMapping/>
  </p:clrMapOvr>
  <p:transition spd="slow">
    <p:blinds dir="ver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DCD51-C9C1-82E0-F7E2-09681C9CD807}"/>
              </a:ext>
            </a:extLst>
          </p:cNvPr>
          <p:cNvSpPr>
            <a:spLocks noGrp="1"/>
          </p:cNvSpPr>
          <p:nvPr>
            <p:ph type="title"/>
          </p:nvPr>
        </p:nvSpPr>
        <p:spPr>
          <a:xfrm>
            <a:off x="838200" y="18255"/>
            <a:ext cx="10515600" cy="1325563"/>
          </a:xfrm>
        </p:spPr>
        <p:txBody>
          <a:bodyPr/>
          <a:lstStyle/>
          <a:p>
            <a:r>
              <a:rPr lang="en-US" dirty="0"/>
              <a:t>Adding/Deleting Students:</a:t>
            </a:r>
          </a:p>
        </p:txBody>
      </p:sp>
      <p:pic>
        <p:nvPicPr>
          <p:cNvPr id="6" name="Content Placeholder 5">
            <a:extLst>
              <a:ext uri="{FF2B5EF4-FFF2-40B4-BE49-F238E27FC236}">
                <a16:creationId xmlns:a16="http://schemas.microsoft.com/office/drawing/2014/main" id="{C1ADD577-8EE6-8159-ADC7-37ADC4D6FD11}"/>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b="11235"/>
          <a:stretch/>
        </p:blipFill>
        <p:spPr>
          <a:xfrm>
            <a:off x="1452282" y="1193614"/>
            <a:ext cx="9372600" cy="5032374"/>
          </a:xfrm>
        </p:spPr>
      </p:pic>
      <p:sp>
        <p:nvSpPr>
          <p:cNvPr id="4" name="Slide Number Placeholder 3">
            <a:extLst>
              <a:ext uri="{FF2B5EF4-FFF2-40B4-BE49-F238E27FC236}">
                <a16:creationId xmlns:a16="http://schemas.microsoft.com/office/drawing/2014/main" id="{DDB29766-B8F7-77CE-396C-486B12A034E6}"/>
              </a:ext>
            </a:extLst>
          </p:cNvPr>
          <p:cNvSpPr>
            <a:spLocks noGrp="1"/>
          </p:cNvSpPr>
          <p:nvPr>
            <p:ph type="sldNum" sz="quarter" idx="12"/>
          </p:nvPr>
        </p:nvSpPr>
        <p:spPr/>
        <p:txBody>
          <a:bodyPr/>
          <a:lstStyle/>
          <a:p>
            <a:pPr>
              <a:defRPr/>
            </a:pPr>
            <a:fld id="{815EC703-C051-410C-8BA1-62752E291E83}" type="slidenum">
              <a:rPr lang="en-US" altLang="en-US" smtClean="0"/>
              <a:pPr>
                <a:defRPr/>
              </a:pPr>
              <a:t>20</a:t>
            </a:fld>
            <a:endParaRPr lang="en-US" altLang="en-US"/>
          </a:p>
        </p:txBody>
      </p:sp>
    </p:spTree>
    <p:extLst>
      <p:ext uri="{BB962C8B-B14F-4D97-AF65-F5344CB8AC3E}">
        <p14:creationId xmlns:p14="http://schemas.microsoft.com/office/powerpoint/2010/main" val="135241570"/>
      </p:ext>
    </p:extLst>
  </p:cSld>
  <p:clrMapOvr>
    <a:masterClrMapping/>
  </p:clrMapOvr>
  <p:transition spd="slow">
    <p:blinds dir="ver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EDC81-87C4-59F1-6251-CE3D1AE49403}"/>
              </a:ext>
            </a:extLst>
          </p:cNvPr>
          <p:cNvSpPr>
            <a:spLocks noGrp="1"/>
          </p:cNvSpPr>
          <p:nvPr>
            <p:ph type="title"/>
          </p:nvPr>
        </p:nvSpPr>
        <p:spPr>
          <a:xfrm>
            <a:off x="838200" y="0"/>
            <a:ext cx="10515600" cy="1325563"/>
          </a:xfrm>
        </p:spPr>
        <p:txBody>
          <a:bodyPr/>
          <a:lstStyle/>
          <a:p>
            <a:r>
              <a:rPr lang="en-US" dirty="0"/>
              <a:t>New Student Record added:</a:t>
            </a:r>
          </a:p>
        </p:txBody>
      </p:sp>
      <p:pic>
        <p:nvPicPr>
          <p:cNvPr id="6" name="Content Placeholder 5">
            <a:extLst>
              <a:ext uri="{FF2B5EF4-FFF2-40B4-BE49-F238E27FC236}">
                <a16:creationId xmlns:a16="http://schemas.microsoft.com/office/drawing/2014/main" id="{7BCFFFCD-D930-F1D4-28A3-44DC124D71A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96788" y="1325563"/>
            <a:ext cx="9493623" cy="4860084"/>
          </a:xfrm>
        </p:spPr>
      </p:pic>
      <p:sp>
        <p:nvSpPr>
          <p:cNvPr id="4" name="Slide Number Placeholder 3">
            <a:extLst>
              <a:ext uri="{FF2B5EF4-FFF2-40B4-BE49-F238E27FC236}">
                <a16:creationId xmlns:a16="http://schemas.microsoft.com/office/drawing/2014/main" id="{2F2A6D41-583E-23AB-1DAD-622CC27F4B01}"/>
              </a:ext>
            </a:extLst>
          </p:cNvPr>
          <p:cNvSpPr>
            <a:spLocks noGrp="1"/>
          </p:cNvSpPr>
          <p:nvPr>
            <p:ph type="sldNum" sz="quarter" idx="12"/>
          </p:nvPr>
        </p:nvSpPr>
        <p:spPr/>
        <p:txBody>
          <a:bodyPr/>
          <a:lstStyle/>
          <a:p>
            <a:pPr>
              <a:defRPr/>
            </a:pPr>
            <a:fld id="{815EC703-C051-410C-8BA1-62752E291E83}" type="slidenum">
              <a:rPr lang="en-US" altLang="en-US" smtClean="0"/>
              <a:pPr>
                <a:defRPr/>
              </a:pPr>
              <a:t>21</a:t>
            </a:fld>
            <a:endParaRPr lang="en-US" altLang="en-US"/>
          </a:p>
        </p:txBody>
      </p:sp>
    </p:spTree>
    <p:extLst>
      <p:ext uri="{BB962C8B-B14F-4D97-AF65-F5344CB8AC3E}">
        <p14:creationId xmlns:p14="http://schemas.microsoft.com/office/powerpoint/2010/main" val="1416640176"/>
      </p:ext>
    </p:extLst>
  </p:cSld>
  <p:clrMapOvr>
    <a:masterClrMapping/>
  </p:clrMapOvr>
  <p:transition spd="slow">
    <p:blinds dir="ver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96311"/>
          </a:xfrm>
        </p:spPr>
        <p:txBody>
          <a:bodyPr/>
          <a:lstStyle/>
          <a:p>
            <a:r>
              <a:rPr lang="en-US" sz="3200" b="1" dirty="0">
                <a:solidFill>
                  <a:srgbClr val="0070C0"/>
                </a:solidFill>
                <a:latin typeface="Times New Roman" panose="02020603050405020304" pitchFamily="18" charset="0"/>
                <a:cs typeface="Times New Roman" panose="02020603050405020304" pitchFamily="18" charset="0"/>
              </a:rPr>
              <a:t>Internship Road Map</a:t>
            </a: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22</a:t>
            </a:fld>
            <a:endParaRPr lang="en-US" altLang="en-US"/>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1634045045"/>
              </p:ext>
            </p:extLst>
          </p:nvPr>
        </p:nvGraphicFramePr>
        <p:xfrm>
          <a:off x="838200" y="1210491"/>
          <a:ext cx="10515600" cy="405819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p:cNvSpPr txBox="1"/>
          <p:nvPr/>
        </p:nvSpPr>
        <p:spPr>
          <a:xfrm>
            <a:off x="470371" y="901298"/>
            <a:ext cx="6948890" cy="369332"/>
          </a:xfrm>
          <a:prstGeom prst="rect">
            <a:avLst/>
          </a:prstGeom>
          <a:noFill/>
        </p:spPr>
        <p:txBody>
          <a:bodyPr wrap="none" rtlCol="0">
            <a:spAutoFit/>
          </a:bodyPr>
          <a:lstStyle/>
          <a:p>
            <a:r>
              <a:rPr lang="en-GB" dirty="0">
                <a:solidFill>
                  <a:srgbClr val="0070C0"/>
                </a:solidFill>
              </a:rPr>
              <a:t>Note: Write in the below table what u will be achieving in each review</a:t>
            </a:r>
          </a:p>
        </p:txBody>
      </p:sp>
    </p:spTree>
    <p:extLst>
      <p:ext uri="{BB962C8B-B14F-4D97-AF65-F5344CB8AC3E}">
        <p14:creationId xmlns:p14="http://schemas.microsoft.com/office/powerpoint/2010/main" val="200337388"/>
      </p:ext>
    </p:extLst>
  </p:cSld>
  <p:clrMapOvr>
    <a:masterClrMapping/>
  </p:clrMapOvr>
  <p:transition spd="slow">
    <p:blinds dir="ver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D48F8-5AF2-6280-264B-1C48A84AB65E}"/>
              </a:ext>
            </a:extLst>
          </p:cNvPr>
          <p:cNvSpPr>
            <a:spLocks noGrp="1"/>
          </p:cNvSpPr>
          <p:nvPr>
            <p:ph type="title"/>
          </p:nvPr>
        </p:nvSpPr>
        <p:spPr>
          <a:xfrm>
            <a:off x="838200" y="136525"/>
            <a:ext cx="10515600" cy="1325563"/>
          </a:xfrm>
        </p:spPr>
        <p:txBody>
          <a:bodyPr/>
          <a:lstStyle/>
          <a:p>
            <a:r>
              <a:rPr lang="en-US" sz="3200" b="1" dirty="0">
                <a:solidFill>
                  <a:schemeClr val="accent1">
                    <a:lumMod val="75000"/>
                  </a:schemeClr>
                </a:solidFill>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4B17D71D-4C9D-BCA1-C773-618ADB05BDA4}"/>
              </a:ext>
            </a:extLst>
          </p:cNvPr>
          <p:cNvSpPr>
            <a:spLocks noGrp="1"/>
          </p:cNvSpPr>
          <p:nvPr>
            <p:ph idx="1"/>
          </p:nvPr>
        </p:nvSpPr>
        <p:spPr>
          <a:xfrm>
            <a:off x="838200" y="1462088"/>
            <a:ext cx="10515600" cy="4351338"/>
          </a:xfrm>
        </p:spPr>
        <p:txBody>
          <a:bodyPr/>
          <a:lstStyle/>
          <a:p>
            <a:pPr marL="0" marR="0">
              <a:lnSpc>
                <a:spcPct val="115000"/>
              </a:lnSpc>
              <a:spcAft>
                <a:spcPts val="1000"/>
              </a:spcAft>
              <a:buNone/>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The Attendance Management System simplifies attendance tracking and reduces errors in manual record-keeping. Using PHP, MySQL, and HTML, the system enables easy management of attendance with features like CSV export, print preview, and course tracking. This system is ideal for educational institutions and organizations seeking efficient attendance tracking solutions.</a:t>
            </a:r>
            <a:endParaRPr lang="en-US" sz="1800" dirty="0">
              <a:effectLst/>
              <a:latin typeface="Calibri" panose="020F0502020204030204" pitchFamily="34" charset="0"/>
              <a:ea typeface="SimSun" panose="02010600030101010101" pitchFamily="2" charset="-122"/>
              <a:cs typeface="Times New Roman" panose="02020603050405020304" pitchFamily="18" charset="0"/>
            </a:endParaRPr>
          </a:p>
          <a:p>
            <a:pPr marL="0" marR="0">
              <a:lnSpc>
                <a:spcPct val="115000"/>
              </a:lnSpc>
              <a:spcAft>
                <a:spcPts val="1000"/>
              </a:spcAft>
              <a:buNone/>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Next Steps:</a:t>
            </a:r>
            <a:endParaRPr lang="en-US" sz="1800" dirty="0">
              <a:effectLst/>
              <a:latin typeface="Calibri" panose="020F0502020204030204" pitchFamily="34" charset="0"/>
              <a:ea typeface="SimSun" panose="02010600030101010101" pitchFamily="2" charset="-122"/>
              <a:cs typeface="Times New Roman" panose="02020603050405020304" pitchFamily="18" charset="0"/>
            </a:endParaRPr>
          </a:p>
          <a:p>
            <a:pPr marL="342900" marR="0" lvl="0" indent="-342900">
              <a:lnSpc>
                <a:spcPct val="115000"/>
              </a:lnSpc>
              <a:spcAft>
                <a:spcPts val="1000"/>
              </a:spcAft>
              <a:buSzPts val="1000"/>
              <a:buFont typeface="Symbol" panose="05050102010706020507" pitchFamily="18" charset="2"/>
              <a:buChar char=""/>
              <a:tabLst>
                <a:tab pos="457200" algn="l"/>
              </a:tabLs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Further improvements can include biometric or RFID-based attendance tracking.</a:t>
            </a:r>
            <a:endParaRPr lang="en-US" sz="1800" dirty="0">
              <a:effectLst/>
              <a:latin typeface="Calibri" panose="020F0502020204030204" pitchFamily="34" charset="0"/>
              <a:ea typeface="SimSun" panose="02010600030101010101" pitchFamily="2" charset="-122"/>
              <a:cs typeface="Times New Roman" panose="02020603050405020304" pitchFamily="18" charset="0"/>
            </a:endParaRPr>
          </a:p>
          <a:p>
            <a:pPr marL="342900" marR="0" lvl="0" indent="-342900">
              <a:lnSpc>
                <a:spcPct val="115000"/>
              </a:lnSpc>
              <a:spcAft>
                <a:spcPts val="1000"/>
              </a:spcAft>
              <a:buSzPts val="1000"/>
              <a:buFont typeface="Symbol" panose="05050102010706020507" pitchFamily="18" charset="2"/>
              <a:buChar char=""/>
              <a:tabLst>
                <a:tab pos="457200" algn="l"/>
              </a:tabLs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Implementing mobile app integration for better accessibility.</a:t>
            </a:r>
            <a:endParaRPr lang="en-US" sz="1800" dirty="0">
              <a:effectLst/>
              <a:latin typeface="Calibri" panose="020F0502020204030204" pitchFamily="34" charset="0"/>
              <a:ea typeface="SimSun" panose="02010600030101010101" pitchFamily="2" charset="-122"/>
              <a:cs typeface="Times New Roman" panose="02020603050405020304" pitchFamily="18" charset="0"/>
            </a:endParaRPr>
          </a:p>
          <a:p>
            <a:pPr marL="342900" marR="0" lvl="0" indent="-342900">
              <a:lnSpc>
                <a:spcPct val="115000"/>
              </a:lnSpc>
              <a:spcAft>
                <a:spcPts val="1000"/>
              </a:spcAft>
              <a:buSzPts val="1000"/>
              <a:buFont typeface="Symbol" panose="05050102010706020507" pitchFamily="18" charset="2"/>
              <a:buChar char=""/>
              <a:tabLst>
                <a:tab pos="457200" algn="l"/>
              </a:tabLs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Adding email notifications for attendance alerts.</a:t>
            </a:r>
            <a:endParaRPr lang="en-US" sz="1800" dirty="0">
              <a:effectLst/>
              <a:latin typeface="Calibri" panose="020F0502020204030204" pitchFamily="34" charset="0"/>
              <a:ea typeface="SimSun" panose="02010600030101010101" pitchFamily="2" charset="-122"/>
              <a:cs typeface="Times New Roman" panose="02020603050405020304" pitchFamily="18" charset="0"/>
            </a:endParaRPr>
          </a:p>
          <a:p>
            <a:endParaRPr lang="en-US" dirty="0"/>
          </a:p>
        </p:txBody>
      </p:sp>
      <p:sp>
        <p:nvSpPr>
          <p:cNvPr id="4" name="Slide Number Placeholder 3">
            <a:extLst>
              <a:ext uri="{FF2B5EF4-FFF2-40B4-BE49-F238E27FC236}">
                <a16:creationId xmlns:a16="http://schemas.microsoft.com/office/drawing/2014/main" id="{AA04F11D-9C99-E6B4-DCB0-57FF5A59A2F5}"/>
              </a:ext>
            </a:extLst>
          </p:cNvPr>
          <p:cNvSpPr>
            <a:spLocks noGrp="1"/>
          </p:cNvSpPr>
          <p:nvPr>
            <p:ph type="sldNum" sz="quarter" idx="12"/>
          </p:nvPr>
        </p:nvSpPr>
        <p:spPr/>
        <p:txBody>
          <a:bodyPr/>
          <a:lstStyle/>
          <a:p>
            <a:pPr>
              <a:defRPr/>
            </a:pPr>
            <a:fld id="{815EC703-C051-410C-8BA1-62752E291E83}" type="slidenum">
              <a:rPr lang="en-US" altLang="en-US" smtClean="0"/>
              <a:pPr>
                <a:defRPr/>
              </a:pPr>
              <a:t>23</a:t>
            </a:fld>
            <a:endParaRPr lang="en-US" altLang="en-US"/>
          </a:p>
        </p:txBody>
      </p:sp>
    </p:spTree>
    <p:extLst>
      <p:ext uri="{BB962C8B-B14F-4D97-AF65-F5344CB8AC3E}">
        <p14:creationId xmlns:p14="http://schemas.microsoft.com/office/powerpoint/2010/main" val="1337213206"/>
      </p:ext>
    </p:extLst>
  </p:cSld>
  <p:clrMapOvr>
    <a:masterClrMapping/>
  </p:clrMapOvr>
  <p:transition spd="slow">
    <p:blinds dir="ver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96311"/>
          </a:xfrm>
        </p:spPr>
        <p:txBody>
          <a:bodyPr/>
          <a:lstStyle/>
          <a:p>
            <a:r>
              <a:rPr lang="en-US" sz="3200" b="1" dirty="0">
                <a:solidFill>
                  <a:srgbClr val="0070C0"/>
                </a:solidFill>
                <a:latin typeface="Times New Roman" panose="02020603050405020304" pitchFamily="18" charset="0"/>
                <a:cs typeface="Times New Roman" panose="02020603050405020304" pitchFamily="18" charset="0"/>
              </a:rPr>
              <a:t>Github Link</a:t>
            </a: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24</a:t>
            </a:fld>
            <a:endParaRPr lang="en-US" altLang="en-US"/>
          </a:p>
        </p:txBody>
      </p:sp>
      <p:sp>
        <p:nvSpPr>
          <p:cNvPr id="3" name="Content Placeholder 2"/>
          <p:cNvSpPr>
            <a:spLocks noGrp="1"/>
          </p:cNvSpPr>
          <p:nvPr>
            <p:ph idx="1"/>
          </p:nvPr>
        </p:nvSpPr>
        <p:spPr>
          <a:xfrm>
            <a:off x="838200" y="1250575"/>
            <a:ext cx="10123708" cy="4162059"/>
          </a:xfrm>
        </p:spPr>
        <p:txBody>
          <a:bodyPr/>
          <a:lstStyle/>
          <a:p>
            <a:pPr marL="0" indent="0">
              <a:buNone/>
            </a:pPr>
            <a:r>
              <a:rPr lang="en-US" dirty="0">
                <a:hlinkClick r:id="rId2" action="ppaction://hlinkpres?slideindex=1&amp;slidetitle="/>
              </a:rPr>
              <a:t>https://github.com/ameenasardar/Internship.git</a:t>
            </a:r>
            <a:endParaRPr lang="en-US" dirty="0"/>
          </a:p>
        </p:txBody>
      </p:sp>
    </p:spTree>
    <p:extLst>
      <p:ext uri="{BB962C8B-B14F-4D97-AF65-F5344CB8AC3E}">
        <p14:creationId xmlns:p14="http://schemas.microsoft.com/office/powerpoint/2010/main" val="1083385720"/>
      </p:ext>
    </p:extLst>
  </p:cSld>
  <p:clrMapOvr>
    <a:masterClrMapping/>
  </p:clrMapOvr>
  <p:transition spd="slow">
    <p:blinds dir="vert"/>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a:solidFill>
            <a:schemeClr val="accent1">
              <a:lumMod val="50000"/>
            </a:schemeClr>
          </a:solidFill>
        </p:spPr>
        <p:txBody>
          <a:bodyPr/>
          <a:lstStyle/>
          <a:p>
            <a:pPr marL="0" indent="0" algn="ctr">
              <a:buNone/>
            </a:pPr>
            <a:endParaRPr lang="en-US" sz="6600" dirty="0">
              <a:solidFill>
                <a:srgbClr val="FFFF00"/>
              </a:solidFill>
              <a:latin typeface="Times New Roman" panose="02020603050405020304" pitchFamily="18" charset="0"/>
              <a:cs typeface="Times New Roman" panose="02020603050405020304" pitchFamily="18" charset="0"/>
            </a:endParaRPr>
          </a:p>
          <a:p>
            <a:pPr marL="0" indent="0" algn="ctr">
              <a:buNone/>
            </a:pPr>
            <a:r>
              <a:rPr lang="en-US" sz="6600" dirty="0">
                <a:solidFill>
                  <a:srgbClr val="FFFF00"/>
                </a:solidFill>
                <a:latin typeface="Times New Roman" panose="02020603050405020304" pitchFamily="18" charset="0"/>
                <a:cs typeface="Times New Roman" panose="02020603050405020304" pitchFamily="18" charset="0"/>
              </a:rPr>
              <a:t>  </a:t>
            </a:r>
            <a:r>
              <a:rPr lang="en-US" sz="6600" dirty="0">
                <a:solidFill>
                  <a:schemeClr val="accent2">
                    <a:lumMod val="40000"/>
                    <a:lumOff val="60000"/>
                  </a:schemeClr>
                </a:solidFill>
                <a:latin typeface="Times New Roman" panose="02020603050405020304" pitchFamily="18" charset="0"/>
                <a:cs typeface="Times New Roman" panose="02020603050405020304" pitchFamily="18" charset="0"/>
              </a:rPr>
              <a:t>Q&amp;A</a:t>
            </a:r>
          </a:p>
          <a:p>
            <a:pPr marL="0" indent="0" algn="ctr">
              <a:buNone/>
            </a:pPr>
            <a:endParaRPr lang="en-US" sz="6600" dirty="0">
              <a:solidFill>
                <a:srgbClr val="A71180"/>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latin typeface="Times New Roman" panose="02020603050405020304" pitchFamily="18" charset="0"/>
                <a:cs typeface="Times New Roman" panose="02020603050405020304" pitchFamily="18" charset="0"/>
              </a:rPr>
              <a:pPr>
                <a:defRPr/>
              </a:pPr>
              <a:t>25</a:t>
            </a:fld>
            <a:endParaRPr lang="en-US" altLang="en-US">
              <a:latin typeface="Times New Roman" panose="02020603050405020304" pitchFamily="18" charset="0"/>
              <a:cs typeface="Times New Roman" panose="02020603050405020304" pitchFamily="18" charset="0"/>
            </a:endParaRPr>
          </a:p>
        </p:txBody>
      </p:sp>
      <p:pic>
        <p:nvPicPr>
          <p:cNvPr id="5" name="Picture 7" descr="bd04924_"/>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05253" y="2150340"/>
            <a:ext cx="2841170" cy="3832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Picture 1">
            <a:extLst>
              <a:ext uri="{FF2B5EF4-FFF2-40B4-BE49-F238E27FC236}">
                <a16:creationId xmlns:a16="http://schemas.microsoft.com/office/drawing/2014/main" id="{90DEF78C-A0C4-EB04-02C4-4052E05259EB}"/>
              </a:ext>
            </a:extLst>
          </p:cNvPr>
          <p:cNvPicPr>
            <a:picLocks noChangeAspect="1"/>
          </p:cNvPicPr>
          <p:nvPr/>
        </p:nvPicPr>
        <p:blipFill>
          <a:blip r:embed="rId3"/>
          <a:srcRect t="7447"/>
          <a:stretch/>
        </p:blipFill>
        <p:spPr>
          <a:xfrm>
            <a:off x="3295126" y="1024929"/>
            <a:ext cx="5877973" cy="5682258"/>
          </a:xfrm>
          <a:prstGeom prst="rect">
            <a:avLst/>
          </a:prstGeom>
        </p:spPr>
      </p:pic>
    </p:spTree>
    <p:extLst>
      <p:ext uri="{BB962C8B-B14F-4D97-AF65-F5344CB8AC3E}">
        <p14:creationId xmlns:p14="http://schemas.microsoft.com/office/powerpoint/2010/main" val="2758975439"/>
      </p:ext>
    </p:extLst>
  </p:cSld>
  <p:clrMapOvr>
    <a:masterClrMapping/>
  </p:clrMapOvr>
  <p:transition spd="slow">
    <p:blinds dir="vert"/>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547258"/>
            <a:ext cx="10515600" cy="1214846"/>
          </a:xfrm>
        </p:spPr>
        <p:txBody>
          <a:bodyPr/>
          <a:lstStyle/>
          <a:p>
            <a:pPr marL="0" indent="0" algn="ctr">
              <a:buNone/>
            </a:pPr>
            <a:r>
              <a:rPr lang="en-US" sz="6600" dirty="0">
                <a:solidFill>
                  <a:srgbClr val="A71180"/>
                </a:solidFill>
                <a:latin typeface="Times New Roman" panose="02020603050405020304" pitchFamily="18" charset="0"/>
                <a:cs typeface="Times New Roman" panose="02020603050405020304" pitchFamily="18" charset="0"/>
              </a:rPr>
              <a:t>Thank you !!</a:t>
            </a: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26</a:t>
            </a:fld>
            <a:endParaRPr lang="en-US" altLang="en-US"/>
          </a:p>
        </p:txBody>
      </p:sp>
    </p:spTree>
    <p:extLst>
      <p:ext uri="{BB962C8B-B14F-4D97-AF65-F5344CB8AC3E}">
        <p14:creationId xmlns:p14="http://schemas.microsoft.com/office/powerpoint/2010/main" val="3798440382"/>
      </p:ext>
    </p:extLst>
  </p:cSld>
  <p:clrMapOvr>
    <a:masterClrMapping/>
  </p:clrMapOvr>
  <p:transition spd="slow">
    <p:blinds dir="ver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885F08-0F1C-8D4D-140F-F50296A8977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DAE7768-77FB-BCA9-7E56-7BA1EBA09BD4}"/>
              </a:ext>
            </a:extLst>
          </p:cNvPr>
          <p:cNvSpPr>
            <a:spLocks noGrp="1"/>
          </p:cNvSpPr>
          <p:nvPr>
            <p:ph type="title"/>
          </p:nvPr>
        </p:nvSpPr>
        <p:spPr>
          <a:xfrm>
            <a:off x="838200" y="365126"/>
            <a:ext cx="10515600" cy="679904"/>
          </a:xfrm>
        </p:spPr>
        <p:txBody>
          <a:bodyPr/>
          <a:lstStyle/>
          <a:p>
            <a:r>
              <a:rPr lang="en-US" sz="3200" b="1" dirty="0">
                <a:solidFill>
                  <a:srgbClr val="0070C0"/>
                </a:solidFill>
                <a:latin typeface="Times New Roman" panose="02020603050405020304" pitchFamily="18" charset="0"/>
                <a:cs typeface="Times New Roman" panose="02020603050405020304" pitchFamily="18" charset="0"/>
              </a:rPr>
              <a:t>About Company Clients</a:t>
            </a:r>
          </a:p>
        </p:txBody>
      </p:sp>
      <p:pic>
        <p:nvPicPr>
          <p:cNvPr id="6" name="Content Placeholder 5">
            <a:extLst>
              <a:ext uri="{FF2B5EF4-FFF2-40B4-BE49-F238E27FC236}">
                <a16:creationId xmlns:a16="http://schemas.microsoft.com/office/drawing/2014/main" id="{0FFA422E-3C23-0AF1-0987-9440FE578D20}"/>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8121" t="15812" r="8241" b="16539"/>
          <a:stretch/>
        </p:blipFill>
        <p:spPr>
          <a:xfrm>
            <a:off x="1818540" y="1183341"/>
            <a:ext cx="8930375" cy="4061012"/>
          </a:xfrm>
        </p:spPr>
      </p:pic>
      <p:sp>
        <p:nvSpPr>
          <p:cNvPr id="4" name="Slide Number Placeholder 3">
            <a:extLst>
              <a:ext uri="{FF2B5EF4-FFF2-40B4-BE49-F238E27FC236}">
                <a16:creationId xmlns:a16="http://schemas.microsoft.com/office/drawing/2014/main" id="{F8208EFF-3527-4078-4EAE-81531FB05F34}"/>
              </a:ext>
            </a:extLst>
          </p:cNvPr>
          <p:cNvSpPr>
            <a:spLocks noGrp="1"/>
          </p:cNvSpPr>
          <p:nvPr>
            <p:ph type="sldNum" sz="quarter" idx="12"/>
          </p:nvPr>
        </p:nvSpPr>
        <p:spPr/>
        <p:txBody>
          <a:bodyPr/>
          <a:lstStyle/>
          <a:p>
            <a:pPr>
              <a:defRPr/>
            </a:pPr>
            <a:fld id="{815EC703-C051-410C-8BA1-62752E291E83}" type="slidenum">
              <a:rPr lang="en-US" altLang="en-US" smtClean="0"/>
              <a:pPr>
                <a:defRPr/>
              </a:pPr>
              <a:t>3</a:t>
            </a:fld>
            <a:endParaRPr lang="en-US" altLang="en-US"/>
          </a:p>
        </p:txBody>
      </p:sp>
    </p:spTree>
    <p:extLst>
      <p:ext uri="{BB962C8B-B14F-4D97-AF65-F5344CB8AC3E}">
        <p14:creationId xmlns:p14="http://schemas.microsoft.com/office/powerpoint/2010/main" val="3649205322"/>
      </p:ext>
    </p:extLst>
  </p:cSld>
  <p:clrMapOvr>
    <a:masterClrMapping/>
  </p:clrMapOvr>
  <p:transition spd="slow">
    <p:blinds dir="ver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BB88D6-83EA-A9EB-0F13-2F8CBEB858C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0C9FF5B-8B94-B78D-B474-0E4A24EE5EAA}"/>
              </a:ext>
            </a:extLst>
          </p:cNvPr>
          <p:cNvSpPr>
            <a:spLocks noGrp="1"/>
          </p:cNvSpPr>
          <p:nvPr>
            <p:ph type="title"/>
          </p:nvPr>
        </p:nvSpPr>
        <p:spPr>
          <a:xfrm>
            <a:off x="838200" y="365126"/>
            <a:ext cx="10515600" cy="679904"/>
          </a:xfrm>
        </p:spPr>
        <p:txBody>
          <a:bodyPr/>
          <a:lstStyle/>
          <a:p>
            <a:r>
              <a:rPr lang="en-US" sz="3200" b="1" dirty="0">
                <a:solidFill>
                  <a:srgbClr val="0070C0"/>
                </a:solidFill>
                <a:latin typeface="Times New Roman" panose="02020603050405020304" pitchFamily="18" charset="0"/>
                <a:cs typeface="Times New Roman" panose="02020603050405020304" pitchFamily="18" charset="0"/>
              </a:rPr>
              <a:t>About Company Services</a:t>
            </a:r>
          </a:p>
        </p:txBody>
      </p:sp>
      <p:sp>
        <p:nvSpPr>
          <p:cNvPr id="3" name="Content Placeholder 2">
            <a:extLst>
              <a:ext uri="{FF2B5EF4-FFF2-40B4-BE49-F238E27FC236}">
                <a16:creationId xmlns:a16="http://schemas.microsoft.com/office/drawing/2014/main" id="{D2C6049E-A4A9-3F59-2FDF-B11F52E555AB}"/>
              </a:ext>
            </a:extLst>
          </p:cNvPr>
          <p:cNvSpPr>
            <a:spLocks noGrp="1"/>
          </p:cNvSpPr>
          <p:nvPr>
            <p:ph idx="1"/>
          </p:nvPr>
        </p:nvSpPr>
        <p:spPr>
          <a:xfrm>
            <a:off x="838200" y="1045031"/>
            <a:ext cx="10515600" cy="4193176"/>
          </a:xfrm>
        </p:spPr>
        <p:txBody>
          <a:bodyPr/>
          <a:lstStyle/>
          <a:p>
            <a:pPr algn="l"/>
            <a:r>
              <a:rPr lang="en-US" sz="2400" b="1" i="0" dirty="0">
                <a:solidFill>
                  <a:srgbClr val="000000"/>
                </a:solidFill>
                <a:effectLst/>
                <a:latin typeface="Times New Roman" panose="02020603050405020304" pitchFamily="18" charset="0"/>
                <a:cs typeface="Times New Roman" panose="02020603050405020304" pitchFamily="18" charset="0"/>
              </a:rPr>
              <a:t>Consumer Marketing </a:t>
            </a:r>
            <a:r>
              <a:rPr lang="en-US" sz="2400" b="0" i="0" dirty="0">
                <a:solidFill>
                  <a:srgbClr val="000000"/>
                </a:solidFill>
                <a:effectLst/>
                <a:latin typeface="Times New Roman" panose="02020603050405020304" pitchFamily="18" charset="0"/>
                <a:cs typeface="Times New Roman" panose="02020603050405020304" pitchFamily="18" charset="0"/>
              </a:rPr>
              <a:t>Cultivating enduring brand affinity through strategic consumer engagement</a:t>
            </a:r>
          </a:p>
          <a:p>
            <a:pPr algn="l"/>
            <a:r>
              <a:rPr lang="en-US" sz="2400" b="1" i="0" dirty="0">
                <a:solidFill>
                  <a:srgbClr val="000000"/>
                </a:solidFill>
                <a:effectLst/>
                <a:latin typeface="Times New Roman" panose="02020603050405020304" pitchFamily="18" charset="0"/>
                <a:cs typeface="Times New Roman" panose="02020603050405020304" pitchFamily="18" charset="0"/>
              </a:rPr>
              <a:t>Trade Marketing </a:t>
            </a:r>
            <a:r>
              <a:rPr lang="en-US" sz="2400" b="0" i="0" dirty="0">
                <a:solidFill>
                  <a:srgbClr val="000000"/>
                </a:solidFill>
                <a:effectLst/>
                <a:latin typeface="Times New Roman" panose="02020603050405020304" pitchFamily="18" charset="0"/>
                <a:cs typeface="Times New Roman" panose="02020603050405020304" pitchFamily="18" charset="0"/>
              </a:rPr>
              <a:t>Orchestrating market dominance, influencing trade dynamics with precision.</a:t>
            </a:r>
          </a:p>
          <a:p>
            <a:pPr algn="l"/>
            <a:r>
              <a:rPr lang="en-US" sz="2400" b="1" i="0" dirty="0">
                <a:solidFill>
                  <a:srgbClr val="000000"/>
                </a:solidFill>
                <a:effectLst/>
                <a:latin typeface="Times New Roman" panose="02020603050405020304" pitchFamily="18" charset="0"/>
                <a:cs typeface="Times New Roman" panose="02020603050405020304" pitchFamily="18" charset="0"/>
              </a:rPr>
              <a:t>Rural Marketing </a:t>
            </a:r>
            <a:r>
              <a:rPr lang="en-US" sz="2400" b="0" i="0" dirty="0">
                <a:solidFill>
                  <a:srgbClr val="000000"/>
                </a:solidFill>
                <a:effectLst/>
                <a:latin typeface="Times New Roman" panose="02020603050405020304" pitchFamily="18" charset="0"/>
                <a:cs typeface="Times New Roman" panose="02020603050405020304" pitchFamily="18" charset="0"/>
              </a:rPr>
              <a:t>Delving into rural landscapes, crafting resonant campaigns for heartland markets.</a:t>
            </a:r>
          </a:p>
          <a:p>
            <a:pPr algn="l"/>
            <a:r>
              <a:rPr lang="en-US" sz="2400" b="1" i="0" dirty="0">
                <a:solidFill>
                  <a:srgbClr val="000000"/>
                </a:solidFill>
                <a:effectLst/>
                <a:latin typeface="Times New Roman" panose="02020603050405020304" pitchFamily="18" charset="0"/>
                <a:cs typeface="Times New Roman" panose="02020603050405020304" pitchFamily="18" charset="0"/>
              </a:rPr>
              <a:t>Digital Marketing </a:t>
            </a:r>
            <a:r>
              <a:rPr lang="en-US" sz="2400" b="0" i="0" dirty="0">
                <a:solidFill>
                  <a:srgbClr val="000000"/>
                </a:solidFill>
                <a:effectLst/>
                <a:latin typeface="Times New Roman" panose="02020603050405020304" pitchFamily="18" charset="0"/>
                <a:cs typeface="Times New Roman" panose="02020603050405020304" pitchFamily="18" charset="0"/>
              </a:rPr>
              <a:t>Navigating the digital realm with strategic process, maximizing brand visibility and engagement.</a:t>
            </a:r>
          </a:p>
          <a:p>
            <a:pPr algn="l"/>
            <a:r>
              <a:rPr lang="en-US" sz="2400" b="1" i="0" dirty="0">
                <a:solidFill>
                  <a:srgbClr val="000000"/>
                </a:solidFill>
                <a:effectLst/>
                <a:latin typeface="Times New Roman" panose="02020603050405020304" pitchFamily="18" charset="0"/>
                <a:cs typeface="Times New Roman" panose="02020603050405020304" pitchFamily="18" charset="0"/>
              </a:rPr>
              <a:t>Creative Services </a:t>
            </a:r>
            <a:r>
              <a:rPr lang="en-US" sz="2400" b="0" i="0" dirty="0">
                <a:solidFill>
                  <a:srgbClr val="000000"/>
                </a:solidFill>
                <a:effectLst/>
                <a:latin typeface="Times New Roman" panose="02020603050405020304" pitchFamily="18" charset="0"/>
                <a:cs typeface="Times New Roman" panose="02020603050405020304" pitchFamily="18" charset="0"/>
              </a:rPr>
              <a:t>Architecting brand narratives with meticulous creativity and finesse.</a:t>
            </a:r>
          </a:p>
          <a:p>
            <a:pPr algn="l"/>
            <a:r>
              <a:rPr lang="en-US" sz="2400" b="1" i="0" dirty="0">
                <a:solidFill>
                  <a:srgbClr val="000000"/>
                </a:solidFill>
                <a:effectLst/>
                <a:latin typeface="Times New Roman" panose="02020603050405020304" pitchFamily="18" charset="0"/>
                <a:cs typeface="Times New Roman" panose="02020603050405020304" pitchFamily="18" charset="0"/>
              </a:rPr>
              <a:t>Merchandising </a:t>
            </a:r>
            <a:r>
              <a:rPr lang="en-US" sz="2400" b="0" i="0" dirty="0">
                <a:solidFill>
                  <a:srgbClr val="000000"/>
                </a:solidFill>
                <a:effectLst/>
                <a:latin typeface="Times New Roman" panose="02020603050405020304" pitchFamily="18" charset="0"/>
                <a:cs typeface="Times New Roman" panose="02020603050405020304" pitchFamily="18" charset="0"/>
              </a:rPr>
              <a:t>Elevating brand presence through meticulously curated merchandising solutions.</a:t>
            </a:r>
          </a:p>
          <a:p>
            <a:pPr algn="l"/>
            <a:endParaRPr lang="en-US" sz="2400" b="0" i="0" dirty="0">
              <a:solidFill>
                <a:srgbClr val="000000"/>
              </a:solidFill>
              <a:effectLst/>
              <a:latin typeface="Times New Roman" panose="02020603050405020304" pitchFamily="18" charset="0"/>
              <a:cs typeface="Times New Roman" panose="02020603050405020304" pitchFamily="18" charset="0"/>
            </a:endParaRPr>
          </a:p>
          <a:p>
            <a:pPr>
              <a:spcAft>
                <a:spcPts val="1875"/>
              </a:spcAft>
            </a:pPr>
            <a:endParaRPr lang="en-US" sz="2400" b="0" i="0" dirty="0">
              <a:solidFill>
                <a:srgbClr val="000000"/>
              </a:solidFill>
              <a:effectLst/>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6309C66D-8ADE-4CF2-6B74-C63A144CA1BD}"/>
              </a:ext>
            </a:extLst>
          </p:cNvPr>
          <p:cNvSpPr>
            <a:spLocks noGrp="1"/>
          </p:cNvSpPr>
          <p:nvPr>
            <p:ph type="sldNum" sz="quarter" idx="12"/>
          </p:nvPr>
        </p:nvSpPr>
        <p:spPr/>
        <p:txBody>
          <a:bodyPr/>
          <a:lstStyle/>
          <a:p>
            <a:pPr>
              <a:defRPr/>
            </a:pPr>
            <a:fld id="{815EC703-C051-410C-8BA1-62752E291E83}" type="slidenum">
              <a:rPr lang="en-US" altLang="en-US" smtClean="0"/>
              <a:pPr>
                <a:defRPr/>
              </a:pPr>
              <a:t>4</a:t>
            </a:fld>
            <a:endParaRPr lang="en-US" altLang="en-US"/>
          </a:p>
        </p:txBody>
      </p:sp>
    </p:spTree>
    <p:extLst>
      <p:ext uri="{BB962C8B-B14F-4D97-AF65-F5344CB8AC3E}">
        <p14:creationId xmlns:p14="http://schemas.microsoft.com/office/powerpoint/2010/main" val="2787600576"/>
      </p:ext>
    </p:extLst>
  </p:cSld>
  <p:clrMapOvr>
    <a:masterClrMapping/>
  </p:clrMapOvr>
  <p:transition spd="slow">
    <p:blinds dir="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241"/>
          </a:xfrm>
        </p:spPr>
        <p:txBody>
          <a:bodyPr/>
          <a:lstStyle/>
          <a:p>
            <a:r>
              <a:rPr lang="en-IN" sz="3200" b="1" dirty="0">
                <a:solidFill>
                  <a:schemeClr val="accent1">
                    <a:lumMod val="75000"/>
                  </a:schemeClr>
                </a:solidFill>
                <a:latin typeface="Times New Roman" panose="02020603050405020304" pitchFamily="18" charset="0"/>
                <a:cs typeface="Times New Roman" panose="02020603050405020304" pitchFamily="18" charset="0"/>
              </a:rPr>
              <a:t>Working domain or the technology</a:t>
            </a:r>
          </a:p>
        </p:txBody>
      </p:sp>
      <p:sp>
        <p:nvSpPr>
          <p:cNvPr id="3" name="Content Placeholder 2"/>
          <p:cNvSpPr>
            <a:spLocks noGrp="1"/>
          </p:cNvSpPr>
          <p:nvPr>
            <p:ph idx="1"/>
          </p:nvPr>
        </p:nvSpPr>
        <p:spPr>
          <a:xfrm>
            <a:off x="838200" y="1184367"/>
            <a:ext cx="10515600" cy="4058194"/>
          </a:xfrm>
        </p:spPr>
        <p:txBody>
          <a:bodyPr/>
          <a:lstStyle/>
          <a:p>
            <a:pPr marL="0" indent="0">
              <a:buNone/>
            </a:pPr>
            <a:r>
              <a:rPr lang="en-US" sz="2000" b="1" dirty="0">
                <a:latin typeface="Times New Roman" panose="02020603050405020304" pitchFamily="18" charset="0"/>
                <a:cs typeface="Times New Roman" panose="02020603050405020304" pitchFamily="18" charset="0"/>
              </a:rPr>
              <a:t>1. What Are Web Technologies?</a:t>
            </a:r>
          </a:p>
          <a:p>
            <a:r>
              <a:rPr lang="en-US" sz="2000" dirty="0">
                <a:latin typeface="Times New Roman" panose="02020603050405020304" pitchFamily="18" charset="0"/>
                <a:cs typeface="Times New Roman" panose="02020603050405020304" pitchFamily="18" charset="0"/>
              </a:rPr>
              <a:t>Web technologies refer to the tools, frameworks, and programming languages used to develop and maintain websites and web applications. These technologies enable web pages to be interactive, responsive, and dynamic.</a:t>
            </a:r>
          </a:p>
          <a:p>
            <a:pPr marL="0" indent="0">
              <a:buNone/>
            </a:pPr>
            <a:r>
              <a:rPr lang="en-US" sz="2000" b="1" dirty="0">
                <a:latin typeface="Times New Roman" panose="02020603050405020304" pitchFamily="18" charset="0"/>
                <a:cs typeface="Times New Roman" panose="02020603050405020304" pitchFamily="18" charset="0"/>
              </a:rPr>
              <a:t>2. Features of Web Technologies</a:t>
            </a:r>
          </a:p>
          <a:p>
            <a:r>
              <a:rPr lang="en-US" sz="2000" b="1" dirty="0">
                <a:latin typeface="Times New Roman" panose="02020603050405020304" pitchFamily="18" charset="0"/>
                <a:cs typeface="Times New Roman" panose="02020603050405020304" pitchFamily="18" charset="0"/>
              </a:rPr>
              <a:t>Cross-Platform Compatibility</a:t>
            </a:r>
            <a:r>
              <a:rPr lang="en-US" sz="2000" dirty="0">
                <a:latin typeface="Times New Roman" panose="02020603050405020304" pitchFamily="18" charset="0"/>
                <a:cs typeface="Times New Roman" panose="02020603050405020304" pitchFamily="18" charset="0"/>
              </a:rPr>
              <a:t> – Websites and apps work across devices (PCs, mobiles, tablets).</a:t>
            </a:r>
          </a:p>
          <a:p>
            <a:r>
              <a:rPr lang="en-US" sz="2000" b="1" dirty="0">
                <a:latin typeface="Times New Roman" panose="02020603050405020304" pitchFamily="18" charset="0"/>
                <a:cs typeface="Times New Roman" panose="02020603050405020304" pitchFamily="18" charset="0"/>
              </a:rPr>
              <a:t>Responsive Design</a:t>
            </a:r>
            <a:r>
              <a:rPr lang="en-US" sz="2000" dirty="0">
                <a:latin typeface="Times New Roman" panose="02020603050405020304" pitchFamily="18" charset="0"/>
                <a:cs typeface="Times New Roman" panose="02020603050405020304" pitchFamily="18" charset="0"/>
              </a:rPr>
              <a:t> – Ensures a smooth experience across different screen sizes.</a:t>
            </a:r>
          </a:p>
          <a:p>
            <a:r>
              <a:rPr lang="en-US" sz="2000" b="1" dirty="0">
                <a:latin typeface="Times New Roman" panose="02020603050405020304" pitchFamily="18" charset="0"/>
                <a:cs typeface="Times New Roman" panose="02020603050405020304" pitchFamily="18" charset="0"/>
              </a:rPr>
              <a:t>Interactivity</a:t>
            </a:r>
            <a:r>
              <a:rPr lang="en-US" sz="2000" dirty="0">
                <a:latin typeface="Times New Roman" panose="02020603050405020304" pitchFamily="18" charset="0"/>
                <a:cs typeface="Times New Roman" panose="02020603050405020304" pitchFamily="18" charset="0"/>
              </a:rPr>
              <a:t> – JavaScript enables animations, form validations, and real-time updates.</a:t>
            </a:r>
          </a:p>
          <a:p>
            <a:r>
              <a:rPr lang="en-US" sz="2000" b="1" dirty="0">
                <a:latin typeface="Times New Roman" panose="02020603050405020304" pitchFamily="18" charset="0"/>
                <a:cs typeface="Times New Roman" panose="02020603050405020304" pitchFamily="18" charset="0"/>
              </a:rPr>
              <a:t>Security</a:t>
            </a:r>
            <a:r>
              <a:rPr lang="en-US" sz="2000" dirty="0">
                <a:latin typeface="Times New Roman" panose="02020603050405020304" pitchFamily="18" charset="0"/>
                <a:cs typeface="Times New Roman" panose="02020603050405020304" pitchFamily="18" charset="0"/>
              </a:rPr>
              <a:t> – Secure authentication, encryption, and protection from cyber threats.</a:t>
            </a:r>
          </a:p>
          <a:p>
            <a:r>
              <a:rPr lang="en-US" sz="2000" b="1" dirty="0">
                <a:latin typeface="Times New Roman" panose="02020603050405020304" pitchFamily="18" charset="0"/>
                <a:cs typeface="Times New Roman" panose="02020603050405020304" pitchFamily="18" charset="0"/>
              </a:rPr>
              <a:t>SEO (Search Engine Optimization)</a:t>
            </a:r>
            <a:r>
              <a:rPr lang="en-US" sz="2000" dirty="0">
                <a:latin typeface="Times New Roman" panose="02020603050405020304" pitchFamily="18" charset="0"/>
                <a:cs typeface="Times New Roman" panose="02020603050405020304" pitchFamily="18" charset="0"/>
              </a:rPr>
              <a:t> – Helps websites rank higher in search engines.</a:t>
            </a:r>
          </a:p>
          <a:p>
            <a:pPr marL="0" indent="0">
              <a:buNone/>
            </a:pPr>
            <a:endParaRPr lang="en-US" sz="20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5</a:t>
            </a:fld>
            <a:endParaRPr lang="en-US" altLang="en-US"/>
          </a:p>
        </p:txBody>
      </p:sp>
    </p:spTree>
    <p:extLst>
      <p:ext uri="{BB962C8B-B14F-4D97-AF65-F5344CB8AC3E}">
        <p14:creationId xmlns:p14="http://schemas.microsoft.com/office/powerpoint/2010/main" val="685894156"/>
      </p:ext>
    </p:extLst>
  </p:cSld>
  <p:clrMapOvr>
    <a:masterClrMapping/>
  </p:clrMapOvr>
  <p:transition spd="slow">
    <p:blinds dir="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65263D-F04A-BFE3-79B8-6458B076038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243FB8A-3279-63B0-30FD-1404539B256C}"/>
              </a:ext>
            </a:extLst>
          </p:cNvPr>
          <p:cNvSpPr>
            <a:spLocks noGrp="1"/>
          </p:cNvSpPr>
          <p:nvPr>
            <p:ph type="title"/>
          </p:nvPr>
        </p:nvSpPr>
        <p:spPr>
          <a:xfrm>
            <a:off x="838200" y="365125"/>
            <a:ext cx="10515600" cy="819241"/>
          </a:xfrm>
        </p:spPr>
        <p:txBody>
          <a:bodyPr/>
          <a:lstStyle/>
          <a:p>
            <a:r>
              <a:rPr lang="en-IN" sz="3200" b="1" dirty="0">
                <a:solidFill>
                  <a:schemeClr val="accent1">
                    <a:lumMod val="75000"/>
                  </a:schemeClr>
                </a:solidFill>
                <a:latin typeface="Times New Roman" panose="02020603050405020304" pitchFamily="18" charset="0"/>
                <a:cs typeface="Times New Roman" panose="02020603050405020304" pitchFamily="18" charset="0"/>
              </a:rPr>
              <a:t>Working domain or the technology</a:t>
            </a:r>
          </a:p>
        </p:txBody>
      </p:sp>
      <p:sp>
        <p:nvSpPr>
          <p:cNvPr id="3" name="Content Placeholder 2">
            <a:extLst>
              <a:ext uri="{FF2B5EF4-FFF2-40B4-BE49-F238E27FC236}">
                <a16:creationId xmlns:a16="http://schemas.microsoft.com/office/drawing/2014/main" id="{748B73F8-91EC-4545-DCED-EDF7F6BCCE29}"/>
              </a:ext>
            </a:extLst>
          </p:cNvPr>
          <p:cNvSpPr>
            <a:spLocks noGrp="1"/>
          </p:cNvSpPr>
          <p:nvPr>
            <p:ph idx="1"/>
          </p:nvPr>
        </p:nvSpPr>
        <p:spPr>
          <a:xfrm>
            <a:off x="838200" y="1184367"/>
            <a:ext cx="10515600" cy="4058194"/>
          </a:xfrm>
        </p:spPr>
        <p:txBody>
          <a:bodyPr/>
          <a:lstStyle/>
          <a:p>
            <a:pPr marL="0" indent="0">
              <a:buNone/>
            </a:pPr>
            <a:r>
              <a:rPr lang="en-US" sz="2000" b="1" dirty="0">
                <a:latin typeface="Times New Roman" panose="02020603050405020304" pitchFamily="18" charset="0"/>
                <a:cs typeface="Times New Roman" panose="02020603050405020304" pitchFamily="18" charset="0"/>
              </a:rPr>
              <a:t>4. Importance of Web Technologies</a:t>
            </a:r>
          </a:p>
          <a:p>
            <a:r>
              <a:rPr lang="en-US" sz="2000" b="1" dirty="0">
                <a:latin typeface="Times New Roman" panose="02020603050405020304" pitchFamily="18" charset="0"/>
                <a:cs typeface="Times New Roman" panose="02020603050405020304" pitchFamily="18" charset="0"/>
              </a:rPr>
              <a:t>Global Connectivity</a:t>
            </a:r>
            <a:r>
              <a:rPr lang="en-US" sz="2000" dirty="0">
                <a:latin typeface="Times New Roman" panose="02020603050405020304" pitchFamily="18" charset="0"/>
                <a:cs typeface="Times New Roman" panose="02020603050405020304" pitchFamily="18" charset="0"/>
              </a:rPr>
              <a:t> – Businesses and individuals can reach a worldwide audience.</a:t>
            </a:r>
          </a:p>
          <a:p>
            <a:r>
              <a:rPr lang="en-US" sz="2000" b="1" dirty="0">
                <a:latin typeface="Times New Roman" panose="02020603050405020304" pitchFamily="18" charset="0"/>
                <a:cs typeface="Times New Roman" panose="02020603050405020304" pitchFamily="18" charset="0"/>
              </a:rPr>
              <a:t>E-Commerce &amp; Digital Transactions</a:t>
            </a:r>
            <a:r>
              <a:rPr lang="en-US" sz="2000" dirty="0">
                <a:latin typeface="Times New Roman" panose="02020603050405020304" pitchFamily="18" charset="0"/>
                <a:cs typeface="Times New Roman" panose="02020603050405020304" pitchFamily="18" charset="0"/>
              </a:rPr>
              <a:t> – Secure platforms for online shopping.</a:t>
            </a:r>
          </a:p>
          <a:p>
            <a:r>
              <a:rPr lang="en-US" sz="2000" b="1" dirty="0">
                <a:latin typeface="Times New Roman" panose="02020603050405020304" pitchFamily="18" charset="0"/>
                <a:cs typeface="Times New Roman" panose="02020603050405020304" pitchFamily="18" charset="0"/>
              </a:rPr>
              <a:t>Cloud Computing &amp; Web Apps</a:t>
            </a:r>
            <a:r>
              <a:rPr lang="en-US" sz="2000" dirty="0">
                <a:latin typeface="Times New Roman" panose="02020603050405020304" pitchFamily="18" charset="0"/>
                <a:cs typeface="Times New Roman" panose="02020603050405020304" pitchFamily="18" charset="0"/>
              </a:rPr>
              <a:t> – Web-based services like Google Docs, Netflix, etc.</a:t>
            </a:r>
          </a:p>
          <a:p>
            <a:r>
              <a:rPr lang="en-US" sz="2000" b="1" dirty="0">
                <a:latin typeface="Times New Roman" panose="02020603050405020304" pitchFamily="18" charset="0"/>
                <a:cs typeface="Times New Roman" panose="02020603050405020304" pitchFamily="18" charset="0"/>
              </a:rPr>
              <a:t>Automation &amp; AI Integration</a:t>
            </a:r>
            <a:r>
              <a:rPr lang="en-US" sz="2000" dirty="0">
                <a:latin typeface="Times New Roman" panose="02020603050405020304" pitchFamily="18" charset="0"/>
                <a:cs typeface="Times New Roman" panose="02020603050405020304" pitchFamily="18" charset="0"/>
              </a:rPr>
              <a:t> – Chatbots, recommendation systems, and analytics.</a:t>
            </a:r>
          </a:p>
          <a:p>
            <a:r>
              <a:rPr lang="en-US" sz="2000" b="1" dirty="0">
                <a:latin typeface="Times New Roman" panose="02020603050405020304" pitchFamily="18" charset="0"/>
                <a:cs typeface="Times New Roman" panose="02020603050405020304" pitchFamily="18" charset="0"/>
              </a:rPr>
              <a:t>Scalability</a:t>
            </a:r>
            <a:r>
              <a:rPr lang="en-US" sz="2000" dirty="0">
                <a:latin typeface="Times New Roman" panose="02020603050405020304" pitchFamily="18" charset="0"/>
                <a:cs typeface="Times New Roman" panose="02020603050405020304" pitchFamily="18" charset="0"/>
              </a:rPr>
              <a:t> – Websites and apps can handle increasing traffic and data efficiently.</a:t>
            </a:r>
          </a:p>
          <a:p>
            <a:pPr marL="0" indent="0">
              <a:buNone/>
            </a:pPr>
            <a:endParaRPr lang="en-US" sz="20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EC927F96-AD80-A32F-8C16-C92290F21B84}"/>
              </a:ext>
            </a:extLst>
          </p:cNvPr>
          <p:cNvSpPr>
            <a:spLocks noGrp="1"/>
          </p:cNvSpPr>
          <p:nvPr>
            <p:ph type="sldNum" sz="quarter" idx="12"/>
          </p:nvPr>
        </p:nvSpPr>
        <p:spPr/>
        <p:txBody>
          <a:bodyPr/>
          <a:lstStyle/>
          <a:p>
            <a:pPr>
              <a:defRPr/>
            </a:pPr>
            <a:fld id="{815EC703-C051-410C-8BA1-62752E291E83}" type="slidenum">
              <a:rPr lang="en-US" altLang="en-US" smtClean="0"/>
              <a:pPr>
                <a:defRPr/>
              </a:pPr>
              <a:t>6</a:t>
            </a:fld>
            <a:endParaRPr lang="en-US" altLang="en-US"/>
          </a:p>
        </p:txBody>
      </p:sp>
    </p:spTree>
    <p:extLst>
      <p:ext uri="{BB962C8B-B14F-4D97-AF65-F5344CB8AC3E}">
        <p14:creationId xmlns:p14="http://schemas.microsoft.com/office/powerpoint/2010/main" val="1779786890"/>
      </p:ext>
    </p:extLst>
  </p:cSld>
  <p:clrMapOvr>
    <a:masterClrMapping/>
  </p:clrMapOvr>
  <p:transition spd="slow">
    <p:blinds dir="ver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241"/>
          </a:xfrm>
        </p:spPr>
        <p:txBody>
          <a:bodyPr/>
          <a:lstStyle/>
          <a:p>
            <a:r>
              <a:rPr lang="en-IN" sz="3200" b="1" dirty="0">
                <a:solidFill>
                  <a:schemeClr val="accent1">
                    <a:lumMod val="75000"/>
                  </a:schemeClr>
                </a:solidFill>
                <a:latin typeface="Times New Roman" panose="02020603050405020304" pitchFamily="18" charset="0"/>
                <a:cs typeface="Times New Roman" panose="02020603050405020304" pitchFamily="18" charset="0"/>
              </a:rPr>
              <a:t>About your team and reporting Manager</a:t>
            </a:r>
          </a:p>
        </p:txBody>
      </p:sp>
      <p:sp>
        <p:nvSpPr>
          <p:cNvPr id="3" name="Content Placeholder 2"/>
          <p:cNvSpPr>
            <a:spLocks noGrp="1"/>
          </p:cNvSpPr>
          <p:nvPr>
            <p:ph idx="1"/>
          </p:nvPr>
        </p:nvSpPr>
        <p:spPr>
          <a:xfrm>
            <a:off x="838200" y="1184367"/>
            <a:ext cx="10515600" cy="4058194"/>
          </a:xfrm>
        </p:spPr>
        <p:txBody>
          <a:bodyPr/>
          <a:lstStyle/>
          <a:p>
            <a:r>
              <a:rPr lang="en-IN" sz="2400" b="1" dirty="0">
                <a:latin typeface="Times New Roman" panose="02020603050405020304" pitchFamily="18" charset="0"/>
                <a:cs typeface="Times New Roman" panose="02020603050405020304" pitchFamily="18" charset="0"/>
              </a:rPr>
              <a:t>Team of 3</a:t>
            </a:r>
          </a:p>
          <a:p>
            <a:pPr marL="514350" indent="-514350">
              <a:buFont typeface="+mj-lt"/>
              <a:buAutoNum type="arabicPeriod"/>
            </a:pPr>
            <a:r>
              <a:rPr lang="en-IN" sz="2400" dirty="0">
                <a:latin typeface="Times New Roman" panose="02020603050405020304" pitchFamily="18" charset="0"/>
                <a:cs typeface="Times New Roman" panose="02020603050405020304" pitchFamily="18" charset="0"/>
              </a:rPr>
              <a:t>Ameena Sardar</a:t>
            </a:r>
          </a:p>
          <a:p>
            <a:pPr marL="514350" indent="-514350">
              <a:buFont typeface="+mj-lt"/>
              <a:buAutoNum type="arabicPeriod"/>
            </a:pPr>
            <a:r>
              <a:rPr lang="en-IN" sz="2400" dirty="0">
                <a:latin typeface="Times New Roman" panose="02020603050405020304" pitchFamily="18" charset="0"/>
                <a:cs typeface="Times New Roman" panose="02020603050405020304" pitchFamily="18" charset="0"/>
              </a:rPr>
              <a:t>Lakshmi M</a:t>
            </a:r>
          </a:p>
          <a:p>
            <a:pPr marL="514350" indent="-514350">
              <a:buFont typeface="+mj-lt"/>
              <a:buAutoNum type="arabicPeriod"/>
            </a:pPr>
            <a:r>
              <a:rPr lang="en-IN" sz="2400" dirty="0">
                <a:latin typeface="Times New Roman" panose="02020603050405020304" pitchFamily="18" charset="0"/>
                <a:cs typeface="Times New Roman" panose="02020603050405020304" pitchFamily="18" charset="0"/>
              </a:rPr>
              <a:t>Sravan</a:t>
            </a:r>
          </a:p>
          <a:p>
            <a:r>
              <a:rPr lang="en-IN" sz="2400" b="1" dirty="0">
                <a:latin typeface="Times New Roman" panose="02020603050405020304" pitchFamily="18" charset="0"/>
                <a:cs typeface="Times New Roman" panose="02020603050405020304" pitchFamily="18" charset="0"/>
              </a:rPr>
              <a:t>Reporting Manager</a:t>
            </a:r>
          </a:p>
          <a:p>
            <a:pPr marL="0" indent="0">
              <a:buNone/>
            </a:pPr>
            <a:r>
              <a:rPr lang="en-IN" sz="2400" dirty="0">
                <a:latin typeface="Times New Roman" panose="02020603050405020304" pitchFamily="18" charset="0"/>
                <a:cs typeface="Times New Roman" panose="02020603050405020304" pitchFamily="18" charset="0"/>
              </a:rPr>
              <a:t>Name: Farheen Naaz</a:t>
            </a:r>
          </a:p>
          <a:p>
            <a:pPr marL="0" indent="0">
              <a:buNone/>
            </a:pPr>
            <a:r>
              <a:rPr lang="en-IN" sz="2400" dirty="0">
                <a:latin typeface="Times New Roman" panose="02020603050405020304" pitchFamily="18" charset="0"/>
                <a:cs typeface="Times New Roman" panose="02020603050405020304" pitchFamily="18" charset="0"/>
              </a:rPr>
              <a:t>Email: </a:t>
            </a:r>
            <a:r>
              <a:rPr lang="en-IN" sz="2400" dirty="0">
                <a:latin typeface="Times New Roman" panose="02020603050405020304" pitchFamily="18" charset="0"/>
                <a:cs typeface="Times New Roman" panose="02020603050405020304" pitchFamily="18" charset="0"/>
                <a:hlinkClick r:id="rId2"/>
              </a:rPr>
              <a:t>farheen@thebrandstreet.in</a:t>
            </a:r>
            <a:endParaRPr lang="en-IN" sz="2400" dirty="0">
              <a:latin typeface="Times New Roman" panose="02020603050405020304" pitchFamily="18" charset="0"/>
              <a:cs typeface="Times New Roman" panose="02020603050405020304" pitchFamily="18" charset="0"/>
            </a:endParaRPr>
          </a:p>
          <a:p>
            <a:pPr marL="0" indent="0">
              <a:buNone/>
            </a:pPr>
            <a:r>
              <a:rPr lang="en-IN" sz="2400" dirty="0">
                <a:latin typeface="Times New Roman" panose="02020603050405020304" pitchFamily="18" charset="0"/>
                <a:cs typeface="Times New Roman" panose="02020603050405020304" pitchFamily="18" charset="0"/>
              </a:rPr>
              <a:t>Phn No: 9900415630</a:t>
            </a:r>
          </a:p>
          <a:p>
            <a:pPr marL="0" indent="0">
              <a:buNone/>
            </a:pPr>
            <a:r>
              <a:rPr lang="en-IN" sz="2400" dirty="0">
                <a:latin typeface="Times New Roman" panose="02020603050405020304" pitchFamily="18" charset="0"/>
                <a:cs typeface="Times New Roman" panose="02020603050405020304" pitchFamily="18" charset="0"/>
              </a:rPr>
              <a:t>Brand Street India</a:t>
            </a:r>
          </a:p>
          <a:p>
            <a:pPr marL="0" indent="0">
              <a:buNone/>
            </a:pPr>
            <a:endParaRPr lang="en-IN" sz="2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7</a:t>
            </a:fld>
            <a:endParaRPr lang="en-US" altLang="en-US"/>
          </a:p>
        </p:txBody>
      </p:sp>
    </p:spTree>
    <p:extLst>
      <p:ext uri="{BB962C8B-B14F-4D97-AF65-F5344CB8AC3E}">
        <p14:creationId xmlns:p14="http://schemas.microsoft.com/office/powerpoint/2010/main" val="474722151"/>
      </p:ext>
    </p:extLst>
  </p:cSld>
  <p:clrMapOvr>
    <a:masterClrMapping/>
  </p:clrMapOvr>
  <p:transition spd="slow">
    <p:blinds dir="ver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241"/>
          </a:xfrm>
        </p:spPr>
        <p:txBody>
          <a:bodyPr/>
          <a:lstStyle/>
          <a:p>
            <a:pPr marL="152400" algn="just">
              <a:lnSpc>
                <a:spcPct val="100000"/>
              </a:lnSpc>
              <a:spcBef>
                <a:spcPts val="0"/>
              </a:spcBef>
            </a:pPr>
            <a:r>
              <a:rPr lang="en-IN" sz="3200" b="1" dirty="0">
                <a:solidFill>
                  <a:schemeClr val="accent1">
                    <a:lumMod val="75000"/>
                  </a:schemeClr>
                </a:solidFill>
                <a:latin typeface="Times New Roman" panose="02020603050405020304" pitchFamily="18" charset="0"/>
                <a:cs typeface="Times New Roman" panose="02020603050405020304" pitchFamily="18" charset="0"/>
              </a:rPr>
              <a:t>Introduction</a:t>
            </a:r>
          </a:p>
        </p:txBody>
      </p:sp>
      <p:sp>
        <p:nvSpPr>
          <p:cNvPr id="3" name="Content Placeholder 2"/>
          <p:cNvSpPr>
            <a:spLocks noGrp="1"/>
          </p:cNvSpPr>
          <p:nvPr>
            <p:ph idx="1"/>
          </p:nvPr>
        </p:nvSpPr>
        <p:spPr>
          <a:xfrm>
            <a:off x="838200" y="1184367"/>
            <a:ext cx="10515600" cy="4058194"/>
          </a:xfrm>
          <a:noFill/>
          <a:ln>
            <a:noFill/>
          </a:ln>
        </p:spPr>
        <p:style>
          <a:lnRef idx="0">
            <a:scrgbClr r="0" g="0" b="0"/>
          </a:lnRef>
          <a:fillRef idx="0">
            <a:scrgbClr r="0" g="0" b="0"/>
          </a:fillRef>
          <a:effectRef idx="0">
            <a:scrgbClr r="0" g="0" b="0"/>
          </a:effectRef>
          <a:fontRef idx="minor">
            <a:schemeClr val="dk1"/>
          </a:fontRef>
        </p:style>
        <p:txBody>
          <a:bodyPr/>
          <a:lstStyle/>
          <a:p>
            <a:pPr marL="0" indent="0" algn="just">
              <a:lnSpc>
                <a:spcPct val="150000"/>
              </a:lnSpc>
              <a:buNone/>
            </a:pPr>
            <a:r>
              <a:rPr lang="en-US" sz="2000" b="1" dirty="0">
                <a:latin typeface="Times New Roman" panose="02020603050405020304" pitchFamily="18" charset="0"/>
                <a:cs typeface="Times New Roman" panose="02020603050405020304" pitchFamily="18" charset="0"/>
              </a:rPr>
              <a:t>Attendance Management System is software developed for daily student attendance in schools, colleges and institutes. If facilitates to access the attendance information of a particular Employee in a particular industry. The information is sorted by the operators, which will be provided by the employee for a particular working day. This system will also help in evaluating attendance eligibility criteria of employee.</a:t>
            </a:r>
            <a:endParaRPr lang="en-IN" sz="2000" b="1"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8</a:t>
            </a:fld>
            <a:endParaRPr lang="en-US" altLang="en-US"/>
          </a:p>
        </p:txBody>
      </p:sp>
    </p:spTree>
    <p:extLst>
      <p:ext uri="{BB962C8B-B14F-4D97-AF65-F5344CB8AC3E}">
        <p14:creationId xmlns:p14="http://schemas.microsoft.com/office/powerpoint/2010/main" val="2424768180"/>
      </p:ext>
    </p:extLst>
  </p:cSld>
  <p:clrMapOvr>
    <a:masterClrMapping/>
  </p:clrMapOvr>
  <p:transition spd="slow">
    <p:blinds dir="ver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9B721-4CB1-0EE0-7369-0320FD24DD2D}"/>
              </a:ext>
            </a:extLst>
          </p:cNvPr>
          <p:cNvSpPr>
            <a:spLocks noGrp="1"/>
          </p:cNvSpPr>
          <p:nvPr>
            <p:ph type="title"/>
          </p:nvPr>
        </p:nvSpPr>
        <p:spPr/>
        <p:txBody>
          <a:bodyPr/>
          <a:lstStyle/>
          <a:p>
            <a:r>
              <a:rPr lang="en-US" sz="3200" b="1" dirty="0">
                <a:solidFill>
                  <a:schemeClr val="accent1">
                    <a:lumMod val="75000"/>
                  </a:schemeClr>
                </a:solidFill>
                <a:latin typeface="Times New Roman" panose="02020603050405020304" pitchFamily="18" charset="0"/>
                <a:cs typeface="Times New Roman" panose="02020603050405020304" pitchFamily="18" charset="0"/>
              </a:rPr>
              <a:t>Objective</a:t>
            </a:r>
          </a:p>
        </p:txBody>
      </p:sp>
      <p:sp>
        <p:nvSpPr>
          <p:cNvPr id="3" name="Content Placeholder 2">
            <a:extLst>
              <a:ext uri="{FF2B5EF4-FFF2-40B4-BE49-F238E27FC236}">
                <a16:creationId xmlns:a16="http://schemas.microsoft.com/office/drawing/2014/main" id="{BA958181-353D-6FFB-0160-44B1AAD7A837}"/>
              </a:ext>
            </a:extLst>
          </p:cNvPr>
          <p:cNvSpPr>
            <a:spLocks noGrp="1"/>
          </p:cNvSpPr>
          <p:nvPr>
            <p:ph idx="1"/>
          </p:nvPr>
        </p:nvSpPr>
        <p:spPr/>
        <p:txBody>
          <a:bodyPr/>
          <a:lstStyle/>
          <a:p>
            <a:pPr>
              <a:lnSpc>
                <a:spcPct val="150000"/>
              </a:lnSpc>
            </a:pPr>
            <a:r>
              <a:rPr lang="en-US" sz="2000" b="1" dirty="0">
                <a:latin typeface="Times New Roman" panose="02020603050405020304" pitchFamily="18" charset="0"/>
                <a:cs typeface="Times New Roman" panose="02020603050405020304" pitchFamily="18" charset="0"/>
              </a:rPr>
              <a:t>The Main Objective of Attendance Management System is to go with computerized system, instead of old-fashioned manual process. As compared to manual process online system easily help management to analyze student’s attendance details as per requirement. </a:t>
            </a:r>
          </a:p>
          <a:p>
            <a:pPr>
              <a:lnSpc>
                <a:spcPct val="150000"/>
              </a:lnSpc>
            </a:pPr>
            <a:r>
              <a:rPr lang="en-US" sz="2000" b="1" dirty="0">
                <a:latin typeface="Times New Roman" panose="02020603050405020304" pitchFamily="18" charset="0"/>
                <a:cs typeface="Times New Roman" panose="02020603050405020304" pitchFamily="18" charset="0"/>
              </a:rPr>
              <a:t>Reports are easily generated: Various reports such as Student wise attendance, Day wise attendance, Class wise attendance, Month Wise Class Attendance </a:t>
            </a:r>
            <a:r>
              <a:rPr lang="en-US" sz="2000" b="1" dirty="0" err="1">
                <a:latin typeface="Times New Roman" panose="02020603050405020304" pitchFamily="18" charset="0"/>
                <a:cs typeface="Times New Roman" panose="02020603050405020304" pitchFamily="18" charset="0"/>
              </a:rPr>
              <a:t>etc</a:t>
            </a:r>
            <a:r>
              <a:rPr lang="en-US" sz="2000" b="1" dirty="0">
                <a:latin typeface="Times New Roman" panose="02020603050405020304" pitchFamily="18" charset="0"/>
                <a:cs typeface="Times New Roman" panose="02020603050405020304" pitchFamily="18" charset="0"/>
              </a:rPr>
              <a:t> can be easily generated. Current and back-dated reports can be available instantly.</a:t>
            </a:r>
          </a:p>
        </p:txBody>
      </p:sp>
      <p:sp>
        <p:nvSpPr>
          <p:cNvPr id="4" name="Slide Number Placeholder 3">
            <a:extLst>
              <a:ext uri="{FF2B5EF4-FFF2-40B4-BE49-F238E27FC236}">
                <a16:creationId xmlns:a16="http://schemas.microsoft.com/office/drawing/2014/main" id="{C8C117B7-9430-86AA-91C5-E1AB72225C17}"/>
              </a:ext>
            </a:extLst>
          </p:cNvPr>
          <p:cNvSpPr>
            <a:spLocks noGrp="1"/>
          </p:cNvSpPr>
          <p:nvPr>
            <p:ph type="sldNum" sz="quarter" idx="12"/>
          </p:nvPr>
        </p:nvSpPr>
        <p:spPr/>
        <p:txBody>
          <a:bodyPr/>
          <a:lstStyle/>
          <a:p>
            <a:pPr>
              <a:defRPr/>
            </a:pPr>
            <a:fld id="{815EC703-C051-410C-8BA1-62752E291E83}" type="slidenum">
              <a:rPr lang="en-US" altLang="en-US" smtClean="0"/>
              <a:pPr>
                <a:defRPr/>
              </a:pPr>
              <a:t>9</a:t>
            </a:fld>
            <a:endParaRPr lang="en-US" altLang="en-US"/>
          </a:p>
        </p:txBody>
      </p:sp>
    </p:spTree>
    <p:extLst>
      <p:ext uri="{BB962C8B-B14F-4D97-AF65-F5344CB8AC3E}">
        <p14:creationId xmlns:p14="http://schemas.microsoft.com/office/powerpoint/2010/main" val="785629418"/>
      </p:ext>
    </p:extLst>
  </p:cSld>
  <p:clrMapOvr>
    <a:masterClrMapping/>
  </p:clrMapOvr>
  <p:transition spd="slow">
    <p:blinds dir="vert"/>
  </p:transition>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9467</TotalTime>
  <Words>1145</Words>
  <Application>Microsoft Office PowerPoint</Application>
  <PresentationFormat>Widescreen</PresentationFormat>
  <Paragraphs>165</Paragraphs>
  <Slides>26</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26</vt:i4>
      </vt:variant>
    </vt:vector>
  </HeadingPairs>
  <TitlesOfParts>
    <vt:vector size="34" baseType="lpstr">
      <vt:lpstr>Arial</vt:lpstr>
      <vt:lpstr>Calibri</vt:lpstr>
      <vt:lpstr>Calibri Light</vt:lpstr>
      <vt:lpstr>Cambria</vt:lpstr>
      <vt:lpstr>Symbol</vt:lpstr>
      <vt:lpstr>Times New Roman</vt:lpstr>
      <vt:lpstr>Wingdings</vt:lpstr>
      <vt:lpstr>Office Theme</vt:lpstr>
      <vt:lpstr>PowerPoint Presentation</vt:lpstr>
      <vt:lpstr>About Brand Street</vt:lpstr>
      <vt:lpstr>About Company Clients</vt:lpstr>
      <vt:lpstr>About Company Services</vt:lpstr>
      <vt:lpstr>Working domain or the technology</vt:lpstr>
      <vt:lpstr>Working domain or the technology</vt:lpstr>
      <vt:lpstr>About your team and reporting Manager</vt:lpstr>
      <vt:lpstr>Introduction</vt:lpstr>
      <vt:lpstr>Objective</vt:lpstr>
      <vt:lpstr>Process Flow</vt:lpstr>
      <vt:lpstr>PowerPoint Presentation</vt:lpstr>
      <vt:lpstr>Software &amp; Technologies Used</vt:lpstr>
      <vt:lpstr>Advantages of Proposed System/Work</vt:lpstr>
      <vt:lpstr>Login:</vt:lpstr>
      <vt:lpstr>Home Page:</vt:lpstr>
      <vt:lpstr>Students Page:</vt:lpstr>
      <vt:lpstr>Units Page:</vt:lpstr>
      <vt:lpstr>Course Page:</vt:lpstr>
      <vt:lpstr>Attendance Record:</vt:lpstr>
      <vt:lpstr>Adding/Deleting Students:</vt:lpstr>
      <vt:lpstr>New Student Record added:</vt:lpstr>
      <vt:lpstr>Internship Road Map</vt:lpstr>
      <vt:lpstr>Conclusion</vt:lpstr>
      <vt:lpstr>Github Link</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Preeteesh</dc:creator>
  <cp:lastModifiedBy>LENOVO</cp:lastModifiedBy>
  <cp:revision>916</cp:revision>
  <cp:lastPrinted>2018-07-24T06:37:20Z</cp:lastPrinted>
  <dcterms:created xsi:type="dcterms:W3CDTF">2018-06-07T04:06:17Z</dcterms:created>
  <dcterms:modified xsi:type="dcterms:W3CDTF">2025-04-26T13:34:43Z</dcterms:modified>
</cp:coreProperties>
</file>