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21"/>
  </p:notesMasterIdLst>
  <p:sldIdLst>
    <p:sldId id="491" r:id="rId2"/>
    <p:sldId id="484" r:id="rId3"/>
    <p:sldId id="493" r:id="rId4"/>
    <p:sldId id="494" r:id="rId5"/>
    <p:sldId id="495" r:id="rId6"/>
    <p:sldId id="496" r:id="rId7"/>
    <p:sldId id="497" r:id="rId8"/>
    <p:sldId id="498" r:id="rId9"/>
    <p:sldId id="499" r:id="rId10"/>
    <p:sldId id="500" r:id="rId11"/>
    <p:sldId id="486" r:id="rId12"/>
    <p:sldId id="487" r:id="rId13"/>
    <p:sldId id="490" r:id="rId14"/>
    <p:sldId id="488" r:id="rId15"/>
    <p:sldId id="489" r:id="rId16"/>
    <p:sldId id="501" r:id="rId17"/>
    <p:sldId id="502" r:id="rId18"/>
    <p:sldId id="473" r:id="rId19"/>
    <p:sldId id="468" r:id="rId20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71" d="100"/>
          <a:sy n="71" d="100"/>
        </p:scale>
        <p:origin x="89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/>
      <dgm:spPr/>
      <dgm:t>
        <a:bodyPr/>
        <a:lstStyle/>
        <a:p>
          <a:pPr algn="l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6 Feb 2025</a:t>
          </a:r>
        </a:p>
        <a:p>
          <a:pPr algn="l"/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20 Feb 2025</a:t>
          </a: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 phldr="1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 custScaleX="140664" custScaleY="83135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 custScaleX="125096" custLinFactNeighborY="46646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 custScaleX="144127" custScaleY="77666" custLinFactNeighborX="-34055" custLinFactNeighborY="-1533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 custScaleX="142391" custLinFactNeighborX="-35028" custLinFactNeighborY="60907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792279" y="767810"/>
          <a:ext cx="1382018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D338D-3122-4454-9A67-16BE024D44E3}">
      <dsp:nvSpPr>
        <dsp:cNvPr id="0" name=""/>
        <dsp:cNvSpPr/>
      </dsp:nvSpPr>
      <dsp:spPr>
        <a:xfrm>
          <a:off x="6792279" y="0"/>
          <a:ext cx="1382018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792279" y="0"/>
        <a:ext cx="1382018" cy="767810"/>
      </dsp:txXfrm>
    </dsp:sp>
    <dsp:sp modelId="{2532504F-5FE1-4C97-B485-F05E8885EACC}">
      <dsp:nvSpPr>
        <dsp:cNvPr id="0" name=""/>
        <dsp:cNvSpPr/>
      </dsp:nvSpPr>
      <dsp:spPr>
        <a:xfrm>
          <a:off x="5410260" y="767810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85500" y="767810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5410260" y="11160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5410260" y="11160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747250" y="1008279"/>
          <a:ext cx="1944002" cy="237075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20 Feb 2025</a:t>
          </a:r>
        </a:p>
      </dsp:txBody>
      <dsp:txXfrm>
        <a:off x="3993750" y="1008279"/>
        <a:ext cx="1697502" cy="2370755"/>
      </dsp:txXfrm>
    </dsp:sp>
    <dsp:sp modelId="{00BB3360-A9BB-4051-A4B1-1216F82F642C}">
      <dsp:nvSpPr>
        <dsp:cNvPr id="0" name=""/>
        <dsp:cNvSpPr/>
      </dsp:nvSpPr>
      <dsp:spPr>
        <a:xfrm>
          <a:off x="3854826" y="475290"/>
          <a:ext cx="1728849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3854826" y="475290"/>
        <a:ext cx="1728849" cy="548262"/>
      </dsp:txXfrm>
    </dsp:sp>
    <dsp:sp modelId="{A134CDD1-D85F-44EF-8BEE-9F99A855C1E6}">
      <dsp:nvSpPr>
        <dsp:cNvPr id="0" name=""/>
        <dsp:cNvSpPr/>
      </dsp:nvSpPr>
      <dsp:spPr>
        <a:xfrm>
          <a:off x="1870656" y="1021391"/>
          <a:ext cx="1991861" cy="204428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 Feb 2025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23224" y="1021391"/>
        <a:ext cx="1739293" cy="2044281"/>
      </dsp:txXfrm>
    </dsp:sp>
    <dsp:sp modelId="{65257024-FAC0-4522-B139-1CC85B547BE8}">
      <dsp:nvSpPr>
        <dsp:cNvPr id="0" name=""/>
        <dsp:cNvSpPr/>
      </dsp:nvSpPr>
      <dsp:spPr>
        <a:xfrm>
          <a:off x="1869205" y="596313"/>
          <a:ext cx="1967869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1869205" y="596313"/>
        <a:ext cx="1967869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PIP4004-Internship_Review-0%20Template.ppt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farheen@thebrandstreet.i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/>
              </a:rPr>
              <a:t>Dr. Abdul Khadar A </a:t>
            </a:r>
            <a:endParaRPr lang="en-US" sz="1700" b="1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Associate Professor 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CSE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Dr.Asif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Mohammed H.B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</a:t>
            </a: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Ziaur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Review-1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Real Time Vehicle Tracking System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Ameena  Sardar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20221LCS0036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8CSE14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45095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Web Technologies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of web technologies is to develop scalable, interactive, and secure web applications that enhance user experience and provide seamless access to digital services. These technologies power websites, e-commerce platforms, cloud-based applications, and AI-driven web services.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of Web Technologies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Development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and Online Shopping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Platforms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and SaaS (Software as a Service)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Web Services (Chatbots, Recommendation Systems)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APIs and Integration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 Web Applications (PWAs)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Education and Learning Platforms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646186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sz="2000" dirty="0"/>
              <a:t>Real-time vehicle tracking systems have been widely studied and implemented in various sectors like logistics, transportation, fleet management, and public safety. The system typically integrates </a:t>
            </a:r>
            <a:r>
              <a:rPr lang="en-US" sz="2000" b="1" dirty="0"/>
              <a:t>GPS (Global Positioning System), GSM (Global System for Mobile Communications), and web-based applications</a:t>
            </a:r>
            <a:r>
              <a:rPr lang="en-US" sz="2000" dirty="0"/>
              <a:t> for seamless tracking.</a:t>
            </a:r>
          </a:p>
          <a:p>
            <a:r>
              <a:rPr lang="en-US" sz="2000" b="1" dirty="0"/>
              <a:t>Key Research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GPS &amp; GSM-Based Tracking:</a:t>
            </a:r>
            <a:r>
              <a:rPr lang="en-US" sz="2000" dirty="0"/>
              <a:t> Earlier studies focused on integrating GPS for location tracking and GSM modules for data transmission to remote servers.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IoT and Cloud Integration:</a:t>
            </a:r>
            <a:r>
              <a:rPr lang="en-US" sz="2000" dirty="0"/>
              <a:t> Modern approaches leverage IoT devices, cloud computing, and big data analytics for better efficiency and real-time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AI &amp; Predictive Analytics:</a:t>
            </a:r>
            <a:r>
              <a:rPr lang="en-US" sz="2000" dirty="0"/>
              <a:t> Some systems incorporate AI to predict vehicle movement patterns and optimize routes.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Security Challenges:</a:t>
            </a:r>
            <a:r>
              <a:rPr lang="en-US" sz="2000" dirty="0"/>
              <a:t> Existing systems face security risks like data breaches, GPS spoofing, and unauthorized access.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320934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/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sz="2000" dirty="0"/>
              <a:t>The proposed </a:t>
            </a:r>
            <a:r>
              <a:rPr lang="en-US" sz="2000" b="1" dirty="0"/>
              <a:t>Real-Time Vehicle Tracking System (RTVTS)</a:t>
            </a:r>
            <a:r>
              <a:rPr lang="en-US" sz="2000" dirty="0"/>
              <a:t> is a web application that provides </a:t>
            </a:r>
            <a:r>
              <a:rPr lang="en-US" sz="2000" b="1" dirty="0"/>
              <a:t>live tracking of vehicles using GPS and a mapping API</a:t>
            </a:r>
            <a:r>
              <a:rPr lang="en-US" sz="2000" dirty="0"/>
              <a:t> (Google Maps, OpenStreetMap, etc.). It includes: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GPS Module:</a:t>
            </a:r>
            <a:r>
              <a:rPr lang="en-US" sz="2000" dirty="0"/>
              <a:t> Installed in vehicles to collect location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Data Transmission:</a:t>
            </a:r>
            <a:r>
              <a:rPr lang="en-US" sz="2000" dirty="0"/>
              <a:t> The collected data is sent to a backend server via GSM, GPRS, or IoT networks.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Web Interface:</a:t>
            </a:r>
            <a:r>
              <a:rPr lang="en-US" sz="2000" dirty="0"/>
              <a:t> Users can view vehicle locations on an interactive map.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Real-Time Alerts:</a:t>
            </a:r>
            <a:r>
              <a:rPr lang="en-US" sz="2000" dirty="0"/>
              <a:t> Notifications for geofencing breaches, unexpected stops, or delays.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Historical Tracking:</a:t>
            </a:r>
            <a:r>
              <a:rPr lang="en-US" sz="2000" dirty="0"/>
              <a:t> Allows users to analyze past vehicle movements.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130998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sz="2000" dirty="0"/>
              <a:t>Managing and monitoring vehicle movement in real time is a major challenge for </a:t>
            </a:r>
            <a:r>
              <a:rPr lang="en-US" sz="2000" b="1" dirty="0"/>
              <a:t>logistics, public transport, and personal tracking</a:t>
            </a:r>
            <a:r>
              <a:rPr lang="en-US" sz="2000" dirty="0"/>
              <a:t>. Issues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Inefficient Fleet Management:</a:t>
            </a:r>
            <a:r>
              <a:rPr lang="en-US" sz="2000" dirty="0"/>
              <a:t> Lack of real-time insights leads to delays and fuel wastage.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Security Risks:</a:t>
            </a:r>
            <a:r>
              <a:rPr lang="en-US" sz="2000" dirty="0"/>
              <a:t> Theft or unauthorized use of vehicles is difficult to detect without live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Route Optimization Challenges:</a:t>
            </a:r>
            <a:r>
              <a:rPr lang="en-US" sz="2000" dirty="0"/>
              <a:t> Without real-time tracking, finding the best routes is inefficient.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Lack of User-Friendly Interfaces:</a:t>
            </a:r>
            <a:r>
              <a:rPr lang="en-US" sz="2000" dirty="0"/>
              <a:t> Many existing systems have complex, non-intuitive designs.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768180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sz="2000" b="1" dirty="0"/>
              <a:t>Hardware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GPS module (like SIM808, Neo-6M,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GSM/GPRS module for data transmission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Cloud or on-premise server for data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Web-based user interface (PC/mobile support)</a:t>
            </a:r>
          </a:p>
          <a:p>
            <a:r>
              <a:rPr lang="en-US" sz="2000" b="1" dirty="0"/>
              <a:t>Software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Frontend:</a:t>
            </a:r>
            <a:r>
              <a:rPr lang="en-US" sz="2000" dirty="0"/>
              <a:t> React.js, Angular, or Vue.js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Backend:</a:t>
            </a:r>
            <a:r>
              <a:rPr lang="en-US" sz="2000" dirty="0"/>
              <a:t> Node.js with Express, Django, or Flask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Database:</a:t>
            </a:r>
            <a:r>
              <a:rPr lang="en-US" sz="2000" dirty="0"/>
              <a:t> MongoDB, MySQL, or Firebase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Mapping API:</a:t>
            </a:r>
            <a:r>
              <a:rPr lang="en-US" sz="2000" dirty="0"/>
              <a:t> Google Maps API, OpenStreetMap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Hosting:</a:t>
            </a:r>
            <a:r>
              <a:rPr lang="en-US" sz="2000" dirty="0"/>
              <a:t> AWS, Firebase, or </a:t>
            </a:r>
            <a:r>
              <a:rPr lang="en-US" sz="2000" dirty="0" err="1"/>
              <a:t>DigitalOcean</a:t>
            </a:r>
            <a:endParaRPr lang="en-US" sz="2000" dirty="0"/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756603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sz="2000" b="1" dirty="0"/>
              <a:t>Real-Time Tracking:</a:t>
            </a:r>
            <a:r>
              <a:rPr lang="en-US" sz="2000" dirty="0"/>
              <a:t> Enables instant monitoring of vehicle locations.</a:t>
            </a:r>
          </a:p>
          <a:p>
            <a:r>
              <a:rPr lang="en-US" sz="2000" b="1" dirty="0"/>
              <a:t>Improved Security:</a:t>
            </a:r>
            <a:r>
              <a:rPr lang="en-US" sz="2000" dirty="0"/>
              <a:t> Reduces theft risks with live tracking and alerts.</a:t>
            </a:r>
          </a:p>
          <a:p>
            <a:r>
              <a:rPr lang="en-US" sz="2000" b="1" dirty="0"/>
              <a:t>Optimized Routes:</a:t>
            </a:r>
            <a:r>
              <a:rPr lang="en-US" sz="2000" dirty="0"/>
              <a:t> Helps in fuel savings and better time management.</a:t>
            </a:r>
          </a:p>
          <a:p>
            <a:r>
              <a:rPr lang="en-US" sz="2000" b="1" dirty="0"/>
              <a:t>User-Friendly Web Interface:</a:t>
            </a:r>
            <a:r>
              <a:rPr lang="en-US" sz="2000" dirty="0"/>
              <a:t> Allows easy access from any device.</a:t>
            </a:r>
          </a:p>
          <a:p>
            <a:r>
              <a:rPr lang="en-US" sz="2000" b="1" dirty="0"/>
              <a:t>Data Storage &amp; Analysis:</a:t>
            </a:r>
            <a:r>
              <a:rPr lang="en-US" sz="2000" dirty="0"/>
              <a:t> Keeps logs of past trips for future analysis.</a:t>
            </a:r>
          </a:p>
          <a:p>
            <a:r>
              <a:rPr lang="en-US" sz="2000" b="1" dirty="0"/>
              <a:t>Scalability:</a:t>
            </a:r>
            <a:r>
              <a:rPr lang="en-US" sz="2000" dirty="0"/>
              <a:t> Can be extended to support AI-based route optimization.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537661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71" y="901298"/>
            <a:ext cx="694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Note: Write in the below table what u will be achieving in each review</a:t>
            </a:r>
          </a:p>
        </p:txBody>
      </p:sp>
    </p:spTree>
    <p:extLst>
      <p:ext uri="{BB962C8B-B14F-4D97-AF65-F5344CB8AC3E}">
        <p14:creationId xmlns:p14="http://schemas.microsoft.com/office/powerpoint/2010/main" val="200337388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8" y="10612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 action="ppaction://hlinkpres?slideindex=1&amp;slidetitle="/>
              </a:rPr>
              <a:t>https://github.com/ameenasardar/Internship.git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85720"/>
      </p:ext>
    </p:extLst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18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0DEF78C-A0C4-EB04-02C4-4052E05259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447"/>
          <a:stretch/>
        </p:blipFill>
        <p:spPr>
          <a:xfrm>
            <a:off x="3295126" y="1024929"/>
            <a:ext cx="5877973" cy="568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31"/>
            <a:ext cx="10515600" cy="4193176"/>
          </a:xfrm>
        </p:spPr>
        <p:txBody>
          <a:bodyPr/>
          <a:lstStyle/>
          <a:p>
            <a:pPr>
              <a:spcAft>
                <a:spcPts val="1875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</a:p>
          <a:p>
            <a:pPr>
              <a:lnSpc>
                <a:spcPts val="198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Empowering brands to reach their full potential through innovative strategies, creative excellence, and unwavering dedication to client success.</a:t>
            </a:r>
          </a:p>
          <a:p>
            <a:pPr>
              <a:spcAft>
                <a:spcPts val="1875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</a:p>
          <a:p>
            <a:pPr>
              <a:lnSpc>
                <a:spcPts val="198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be the catalyst for transformative growth, shaping brands that inspire and resonate with audiences worldwide.</a:t>
            </a:r>
          </a:p>
          <a:p>
            <a:pPr>
              <a:spcAft>
                <a:spcPts val="1875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  <a:p>
            <a:pPr>
              <a:lnSpc>
                <a:spcPts val="198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strive for excellence in all that we do, setting high standards and consistently delivering exceptional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813320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85F08-0F1C-8D4D-140F-F50296A89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7768-77FB-BCA9-7E56-7BA1EBA0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Clients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FA422E-3C23-0AF1-0987-9440FE578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" t="15812" r="8241" b="16539"/>
          <a:stretch/>
        </p:blipFill>
        <p:spPr>
          <a:xfrm>
            <a:off x="1818540" y="1183341"/>
            <a:ext cx="8930375" cy="40610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08EFF-3527-4078-4EAE-81531FB0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205322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B88D6-83EA-A9EB-0F13-2F8CBEB85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FF5B-8B94-B78D-B474-0E4A24EE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6049E-A4A9-3F59-2FDF-B11F52E55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031"/>
            <a:ext cx="10515600" cy="4193176"/>
          </a:xfrm>
        </p:spPr>
        <p:txBody>
          <a:bodyPr/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Consumer Marketing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Cultivating enduring brand affinity through strategic consumer engagement</a:t>
            </a:r>
          </a:p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Trade Marketing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Orchestrating market dominance, influencing trade dynamics with precision.</a:t>
            </a:r>
          </a:p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Rural Marketing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Delving into rural landscapes, crafting resonant campaigns for heartland markets.</a:t>
            </a:r>
          </a:p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Marketing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Navigating the digital realm with strategic process, maximizing brand visibility and engagement.</a:t>
            </a:r>
          </a:p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Creative Services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Architecting brand narratives with meticulous creativity and finesse.</a:t>
            </a:r>
          </a:p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Merchandising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Elevating brand presence through meticulously curated merchandising solutions.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875"/>
              </a:spcAft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9C66D-8ADE-4CF2-6B74-C63A144C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600576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What Are Web Technologies?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technologies refer to the tools, frameworks, and programming languages used to develop and maintain websites and web applications. These technologies enable web pages to be interactive, responsive, and dynamic.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Features of Web Technologies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Compatibility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Websites and apps work across devices (PCs, mobiles, tablets).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Ensures a smooth experience across different screen sizes.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JavaScript enables animations, form validations, and real-time updates.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Secure authentication, encryption, and protection from cyber threats.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SEO (Search Engine Optimization)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Helps websites rank higher in search engines.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5894156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5263D-F04A-BFE3-79B8-6458B0760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FB8A-3279-63B0-30FD-1404539B2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B73F8-91EC-4545-DCED-EDF7F6BCC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Importance of Web Technologies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Connectivity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Businesses and individuals can reach a worldwide audience.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&amp; Digital Transactions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Secure platforms for online shopping.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&amp; Web Apps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Web-based services like Google Docs, Netflix, etc.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&amp; AI Integration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Chatbots, recommendation systems, and analytics.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Websites and apps can handle increasing traffic and data efficiently.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27F96-AD80-A32F-8C16-C92290F2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786890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of 3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Ameena Sardar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Lakshmi M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Sravan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Manager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Farheen Naaz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farheen@thebrandstreet.in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Phn No: 9900415630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Street India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4722151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topic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Scoping up with the team as it was a  new environment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493054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9425</TotalTime>
  <Words>1192</Words>
  <Application>Microsoft Office PowerPoint</Application>
  <PresentationFormat>Widescreen</PresentationFormat>
  <Paragraphs>158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PowerPoint Presentation</vt:lpstr>
      <vt:lpstr>Content</vt:lpstr>
      <vt:lpstr>About Company</vt:lpstr>
      <vt:lpstr>About Company Clients</vt:lpstr>
      <vt:lpstr>About Company Services</vt:lpstr>
      <vt:lpstr>Working domain or the technology</vt:lpstr>
      <vt:lpstr>Working domain or the technology</vt:lpstr>
      <vt:lpstr>About your team and reporting Manager</vt:lpstr>
      <vt:lpstr>Challenges Faced in Internship</vt:lpstr>
      <vt:lpstr>Objectives of the work</vt:lpstr>
      <vt:lpstr>Literature Review</vt:lpstr>
      <vt:lpstr>Proposed System / Work</vt:lpstr>
      <vt:lpstr>Problem Statement</vt:lpstr>
      <vt:lpstr>System Requirements</vt:lpstr>
      <vt:lpstr>Advantages of Proposed System/Work</vt:lpstr>
      <vt:lpstr>Internship Road Map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LENOVO</cp:lastModifiedBy>
  <cp:revision>914</cp:revision>
  <cp:lastPrinted>2018-07-24T06:37:20Z</cp:lastPrinted>
  <dcterms:created xsi:type="dcterms:W3CDTF">2018-06-07T04:06:17Z</dcterms:created>
  <dcterms:modified xsi:type="dcterms:W3CDTF">2025-02-21T13:07:11Z</dcterms:modified>
</cp:coreProperties>
</file>