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6"/>
  </p:notesMasterIdLst>
  <p:sldIdLst>
    <p:sldId id="483" r:id="rId2"/>
    <p:sldId id="484" r:id="rId3"/>
    <p:sldId id="470" r:id="rId4"/>
    <p:sldId id="486" r:id="rId5"/>
    <p:sldId id="487" r:id="rId6"/>
    <p:sldId id="478" r:id="rId7"/>
    <p:sldId id="488" r:id="rId8"/>
    <p:sldId id="481" r:id="rId9"/>
    <p:sldId id="480" r:id="rId10"/>
    <p:sldId id="482" r:id="rId11"/>
    <p:sldId id="476" r:id="rId12"/>
    <p:sldId id="485" r:id="rId13"/>
    <p:sldId id="473" r:id="rId14"/>
    <p:sldId id="468" r:id="rId1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40664" custScaleY="8313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ScaleX="125096" custLinFactNeighborY="46646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44127" custScaleY="77666" custLinFactNeighborX="-34055" custLinFactNeighborY="-153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42391" custLinFactNeighborX="-35028" custLinFactNeighborY="6090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792279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792279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792279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41026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550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41026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41026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747250" y="1008279"/>
          <a:ext cx="1944002" cy="237075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sp:txBody>
      <dsp:txXfrm>
        <a:off x="3993750" y="1008279"/>
        <a:ext cx="1697502" cy="2370755"/>
      </dsp:txXfrm>
    </dsp:sp>
    <dsp:sp modelId="{00BB3360-A9BB-4051-A4B1-1216F82F642C}">
      <dsp:nvSpPr>
        <dsp:cNvPr id="0" name=""/>
        <dsp:cNvSpPr/>
      </dsp:nvSpPr>
      <dsp:spPr>
        <a:xfrm>
          <a:off x="3854826" y="475290"/>
          <a:ext cx="1728849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54826" y="475290"/>
        <a:ext cx="1728849" cy="548262"/>
      </dsp:txXfrm>
    </dsp:sp>
    <dsp:sp modelId="{A134CDD1-D85F-44EF-8BEE-9F99A855C1E6}">
      <dsp:nvSpPr>
        <dsp:cNvPr id="0" name=""/>
        <dsp:cNvSpPr/>
      </dsp:nvSpPr>
      <dsp:spPr>
        <a:xfrm>
          <a:off x="1870656" y="1021391"/>
          <a:ext cx="1991861" cy="204428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3224" y="1021391"/>
        <a:ext cx="1739293" cy="2044281"/>
      </dsp:txXfrm>
    </dsp:sp>
    <dsp:sp modelId="{65257024-FAC0-4522-B139-1CC85B547BE8}">
      <dsp:nvSpPr>
        <dsp:cNvPr id="0" name=""/>
        <dsp:cNvSpPr/>
      </dsp:nvSpPr>
      <dsp:spPr>
        <a:xfrm>
          <a:off x="1869205" y="596313"/>
          <a:ext cx="1967869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869205" y="596313"/>
        <a:ext cx="1967869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IP4004-Internship_Review-0%20Template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arheen@thebrandstreet.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lang="en-US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Web Application Development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9790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Ameena  Sardar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20221LCS0036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Web Technologies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web technologies is to develop scalable, interactive, and secure web applications that enhance user experience and provide seamless access to digital services. These technologies power websites, e-commerce platforms, cloud-based applications, and AI-driven web services.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Web Technologies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Online Shopping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SaaS (Software as a Service)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Web Services (Chatbots, Recommendation Systems)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APIs and Integration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 (PWAs)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and Learning Platforms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44512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pres?slideindex=1&amp;slidetitle="/>
              </a:rPr>
              <a:t>https://github.com/ameenasardar/Internship.git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brands to reach their full potential through innovative strategies, creative excellence, and unwavering dedication to client success.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the catalyst for transformative growth, shaping brands that inspire and resonate with audiences worldwide.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strive for excellence in all that we do, setting high standards and consistently delivering exceptional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5F08-0F1C-8D4D-140F-F50296A8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768-77FB-BCA9-7E56-7BA1EBA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Clients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A422E-3C23-0AF1-0987-9440FE57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5812" r="8241" b="16539"/>
          <a:stretch/>
        </p:blipFill>
        <p:spPr>
          <a:xfrm>
            <a:off x="1818540" y="1183341"/>
            <a:ext cx="8930375" cy="4061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8EFF-3527-4078-4EAE-81531FB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532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B88D6-83EA-A9EB-0F13-2F8CBEB8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F5B-8B94-B78D-B474-0E4A24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049E-A4A9-3F59-2FDF-B11F52E5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Cultivating enduring brand affinity through strategic consumer engagement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Orchestrating market dominance, influencing trade dynamics with precision.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Delving into rural landscapes, crafting resonant campaigns for heartland markets.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digital realm with strategic process, maximizing brand visibility and engagement.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Services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Architecting brand narratives with meticulous creativity and finesse.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Merchandising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Elevating brand presence through meticulously curated merchandising solutions.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C66D-8ADE-4CF2-6B74-C63A144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0057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Web Technologies?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refer to the tools, frameworks, and programming languages used to develop and maintain websites and web applications. These technologies enable web pages to be interactive, responsive, and dynamic.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work across devices (PCs, mobiles, tablets).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smooth experience across different screen sizes.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 enables animations, form validations, and real-time updates.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authentication, encryption, and protection from cyber threats.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(Search Engine Optimization)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websites rank higher in search engines.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263D-F04A-BFE3-79B8-6458B076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FB8A-3279-63B0-30FD-1404539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3F8-91EC-4545-DCED-EDF7F6BC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Importance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Businesses and individuals can reach a worldwide audience.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&amp; Digital 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platforms for online shopping.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&amp; Web 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Web-based services like Google Docs, Netflix, etc.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Chatbots, recommendation systems, and analytics.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can handle increasing traffic and data efficiently.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7F96-AD80-A32F-8C16-C92290F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8689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3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Ameena Sardar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Farheen Naaz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farheen@thebrandstreet.in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Phn No: 9900415630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Street India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topic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Scoping up with the team as it was a  new environment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7866</TotalTime>
  <Words>666</Words>
  <Application>Microsoft Office PowerPoint</Application>
  <PresentationFormat>Widescreen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About Company Clients</vt:lpstr>
      <vt:lpstr>About Company Services</vt:lpstr>
      <vt:lpstr>Working domain or the technology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LENOVO</cp:lastModifiedBy>
  <cp:revision>916</cp:revision>
  <cp:lastPrinted>2018-07-24T06:37:20Z</cp:lastPrinted>
  <dcterms:created xsi:type="dcterms:W3CDTF">2018-06-07T04:06:17Z</dcterms:created>
  <dcterms:modified xsi:type="dcterms:W3CDTF">2025-02-20T03:42:18Z</dcterms:modified>
</cp:coreProperties>
</file>