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78075787401596E-2"/>
          <c:y val="5.1781369846126364E-2"/>
          <c:w val="0.84223129921259843"/>
          <c:h val="0.851570875272460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Sheet1!$B$2:$B$7</c:f>
              <c:numCache>
                <c:formatCode>[$-14009]d\.m\.yy;@</c:formatCode>
                <c:ptCount val="6"/>
                <c:pt idx="0">
                  <c:v>45539.3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381-8AE4-123E25F026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 date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Sheet1!$C$2:$C$7</c:f>
              <c:numCache>
                <c:formatCode>[$-14009]d\.m\.yy;@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019F-4381-8AE4-123E25F026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 formatCode="[$-14009]d\.m\.yy;@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D-4EBB-8649-2DB7D14CA0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9089007"/>
        <c:axId val="319081327"/>
        <c:extLst/>
      </c:barChart>
      <c:catAx>
        <c:axId val="3190890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81327"/>
        <c:crosses val="autoZero"/>
        <c:auto val="1"/>
        <c:lblAlgn val="ctr"/>
        <c:lblOffset val="100"/>
        <c:noMultiLvlLbl val="0"/>
      </c:catAx>
      <c:valAx>
        <c:axId val="31908132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4009]d\.m\.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8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B54959-4E7D-3F74-03BD-FED822DAA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Voice/Textual Bot Mobile 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92CE8-EDC4-56BA-EC85-BDF5007920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EF42-4E23-4498-B692-C089B5384E1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32579-A456-DD8F-2E40-616C96D147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B6ECA-AB52-D349-9EB5-E054E93EE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DB31-A05B-4877-AD04-E01336A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554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hf sldNum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3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7440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Voice/Textual Bot Mobile App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118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72672921"/>
              </p:ext>
            </p:extLst>
          </p:nvPr>
        </p:nvGraphicFramePr>
        <p:xfrm>
          <a:off x="553347" y="2721840"/>
          <a:ext cx="5418675" cy="35662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20221LCS0036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20221LCS0033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20211CSE0658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20211CSE0699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Ameena Sardar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Lakshmi 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Nirmala 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Soujanya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Badawadagi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Bugga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Ishwarya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99825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5F18E-2C8F-7733-17CC-810E7D54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841F7-084B-FB2C-529A-3B60094E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1" y="56571"/>
            <a:ext cx="1036532" cy="97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F05F-35E9-13BF-4135-9F2D406346BE}"/>
              </a:ext>
            </a:extLst>
          </p:cNvPr>
          <p:cNvSpPr txBox="1"/>
          <p:nvPr/>
        </p:nvSpPr>
        <p:spPr>
          <a:xfrm>
            <a:off x="2715018" y="43286"/>
            <a:ext cx="753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528ADD73-377B-6818-388C-AB370B9423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BF562-D764-9FE4-8164-A38669B3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8A9356-4466-D95C-28C6-256265DADA8F}"/>
              </a:ext>
            </a:extLst>
          </p:cNvPr>
          <p:cNvSpPr txBox="1">
            <a:spLocks/>
          </p:cNvSpPr>
          <p:nvPr/>
        </p:nvSpPr>
        <p:spPr>
          <a:xfrm>
            <a:off x="8926687" y="621826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r"/>
            <a:r>
              <a:rPr lang="en-US">
                <a:solidFill>
                  <a:schemeClr val="tx1"/>
                </a:solidFill>
              </a:rPr>
              <a:t>18/09/2024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Dalmia Cement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generic BOT mobile App (Android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used for voice/textual chat interactions with various stakeholders in a structured and/or unstructured manner. E.g. structured – what is my order status? – BOT would respond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status by fetching the same from 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Unstructured – status - BOT would respond with order status, delivery status, payment status, etc. from 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Architecture should be open enough to be used with multiple.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3445A-004F-FE86-2B5A-56EEE850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1F6997B-E6DA-F76E-2994-8BEB8AAD38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https://github.com/Ameena-Sardar/Voice-Textual-BOT-mobile-app.git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86E21-B94A-4429-3E9F-8043411E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FC40E782-483D-C752-6088-AF6CC21C46F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(Mobile App)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(Server-Side Logic)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(Storage Layer)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&amp; 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Deployment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Integrations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Integration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QA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82375-C75B-72A9-A47A-17D1FEE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B7C6895C-5A7D-8D10-C027-5796440C025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58051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Processor: I5 or I7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RAM: 8GB or more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 disk: 16 GB or more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Android Device.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4E8BB-B214-B18E-3DAE-CD829A2ECC5F}"/>
              </a:ext>
            </a:extLst>
          </p:cNvPr>
          <p:cNvSpPr txBox="1"/>
          <p:nvPr/>
        </p:nvSpPr>
        <p:spPr>
          <a:xfrm>
            <a:off x="6858000" y="1954531"/>
            <a:ext cx="39776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Apache Server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Android SDK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Java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MySQL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E08F-840F-A9A4-8142-D048613EDAF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5CCF8-190C-5573-52D9-7C9752AF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22860"/>
            <a:ext cx="840826" cy="8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15240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0263B5-42C1-CE8E-F53E-1441F9AD0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14762"/>
              </p:ext>
            </p:extLst>
          </p:nvPr>
        </p:nvGraphicFramePr>
        <p:xfrm>
          <a:off x="603342" y="1164695"/>
          <a:ext cx="1098531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C3D3-05A1-6CAE-2465-B9DF62FBE0A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781D1-5CD1-C4EF-EB97-F66C19BA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66170704-A715-7BAB-1200-9E709722BF3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EE72C66-D41B-1755-71E3-A748F2875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7" y="6218262"/>
            <a:ext cx="2844900" cy="3651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425</Words>
  <Application>Microsoft Office PowerPoint</Application>
  <PresentationFormat>Widescreen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Times New Roman</vt:lpstr>
      <vt:lpstr>Verdana</vt:lpstr>
      <vt:lpstr>Wingdings</vt:lpstr>
      <vt:lpstr>Bioinformatics</vt:lpstr>
      <vt:lpstr>Voice/Textual Bot Mobile App</vt:lpstr>
      <vt:lpstr>Content</vt:lpstr>
      <vt:lpstr>Problem Statement: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LENOVO</cp:lastModifiedBy>
  <cp:revision>49</cp:revision>
  <dcterms:modified xsi:type="dcterms:W3CDTF">2025-01-22T08:27:44Z</dcterms:modified>
</cp:coreProperties>
</file>