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9" r:id="rId4"/>
    <p:sldId id="268" r:id="rId5"/>
    <p:sldId id="273" r:id="rId6"/>
    <p:sldId id="272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78075787401596E-2"/>
          <c:y val="5.1781369846126364E-2"/>
          <c:w val="0.84223129921259843"/>
          <c:h val="0.8515708752724608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Literature Surey</c:v>
                </c:pt>
                <c:pt idx="1">
                  <c:v>Problem Ananlysis</c:v>
                </c:pt>
                <c:pt idx="2">
                  <c:v>System Design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 and Maintenance</c:v>
                </c:pt>
              </c:strCache>
            </c:strRef>
          </c:cat>
          <c:val>
            <c:numRef>
              <c:f>Sheet1!$B$2:$B$7</c:f>
              <c:numCache>
                <c:formatCode>[$-14009]d\.m\.yy;@</c:formatCode>
                <c:ptCount val="6"/>
                <c:pt idx="0">
                  <c:v>45539.3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381-8AE4-123E25F026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 date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Literature Surey</c:v>
                </c:pt>
                <c:pt idx="1">
                  <c:v>Problem Ananlysis</c:v>
                </c:pt>
                <c:pt idx="2">
                  <c:v>System Design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 and Maintenance</c:v>
                </c:pt>
              </c:strCache>
            </c:strRef>
          </c:cat>
          <c:val>
            <c:numRef>
              <c:f>Sheet1!$C$2:$C$7</c:f>
              <c:numCache>
                <c:formatCode>[$-14009]d\.m\.yy;@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019F-4381-8AE4-123E25F026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Literature Surey</c:v>
                </c:pt>
                <c:pt idx="1">
                  <c:v>Problem Ananlysis</c:v>
                </c:pt>
                <c:pt idx="2">
                  <c:v>System Design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 and Maintenance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 formatCode="[$-14009]d\.m\.yy;@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5D-4EBB-8649-2DB7D14CA0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9089007"/>
        <c:axId val="319081327"/>
        <c:extLst/>
      </c:barChart>
      <c:catAx>
        <c:axId val="31908900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81327"/>
        <c:crosses val="autoZero"/>
        <c:auto val="1"/>
        <c:lblAlgn val="ctr"/>
        <c:lblOffset val="100"/>
        <c:noMultiLvlLbl val="0"/>
      </c:catAx>
      <c:valAx>
        <c:axId val="31908132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14009]d\.m\.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08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B54959-4E7D-3F74-03BD-FED822DAAB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Voice/Textual Bot Mobile App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92CE8-EDC4-56BA-EC85-BDF5007920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9EF42-4E23-4498-B692-C089B5384E1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32579-A456-DD8F-2E40-616C96D147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B6ECA-AB52-D349-9EB5-E054E93EE0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DB31-A05B-4877-AD04-E01336A16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554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hf sldNum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338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/>
              <a:t>18/09/2024</a:t>
            </a: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7440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Voice/Textual Bot Mobile App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120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072672921"/>
              </p:ext>
            </p:extLst>
          </p:nvPr>
        </p:nvGraphicFramePr>
        <p:xfrm>
          <a:off x="553347" y="2721840"/>
          <a:ext cx="5418675" cy="35662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20221LCS0036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20221LCS0033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20211CSE0658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20211CSE0636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20211CSE0699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Ameena Sardar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Lakshmi 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Nirmala 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r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Soujanya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Badawadagi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Bugga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Ishwarya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Abdul Khadar A </a:t>
            </a:r>
            <a:endParaRPr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998251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5F18E-2C8F-7733-17CC-810E7D540A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841F7-084B-FB2C-529A-3B60094E5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1" y="56571"/>
            <a:ext cx="1036532" cy="97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3F05F-35E9-13BF-4135-9F2D406346BE}"/>
              </a:ext>
            </a:extLst>
          </p:cNvPr>
          <p:cNvSpPr txBox="1"/>
          <p:nvPr/>
        </p:nvSpPr>
        <p:spPr>
          <a:xfrm>
            <a:off x="2715018" y="43286"/>
            <a:ext cx="753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A4BDE-1FDC-561D-FAA0-60AD8E3427D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06680" y="6380486"/>
            <a:ext cx="1276350" cy="3651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18/09/2024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42A93-80B0-C3F9-07A0-3588B052B0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A743-162F-B4D0-B4BA-5F412A348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BF562-D764-9FE4-8164-A38669B33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Dalmia Cement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 (Hardware / Software / Both)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generic BOT mobile App (Android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can be used for voice/textual chat interactions with various stakeholders in a structured and/or unstructured manner. E.g. structured – what is my order status? – BOT would respond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status by fetching the same from 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Unstructured – status - BOT would respond with order status, delivery status, payment status, etc. from back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Architecture should be open enough to be used with multiple.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8938-9026-BC16-B9EA-8973FDCCBDB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63830" y="6356353"/>
            <a:ext cx="2844900" cy="365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09F5E-CBBB-2901-DB6A-B0CD1B12CC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841F984-4C07-445C-9444-14A4D45488A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3445A-004F-FE86-2B5A-56EEE8503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https://github.com/Ameena-Sardar/Voice-Textual-BOT-mobile-app.git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E1F4AA-58B7-C4D2-59F8-B4FA633893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52400" y="6346196"/>
            <a:ext cx="2844900" cy="365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BA0200-25E9-E05E-76CF-5120C6352F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69241D-7A09-18F1-7F8B-BDA4A81476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86E21-B94A-4429-3E9F-8043411E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Stack Components: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(Mobile App)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(Server-Side Logic)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(Storage Layer)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&amp; 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&amp; Deployment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Integrations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 Integration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QA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4633-7812-3C48-EF09-8D72BA0FC2D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75260" y="6294312"/>
            <a:ext cx="2844900" cy="365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F88A-4DB2-D5D3-95F3-EB6B32D9CF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52B0-D585-D43B-24AA-9204965D27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82375-C75B-72A9-A47A-17D1FEEA3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580517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Processor: Pentium 4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RAM: 4GB or more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Hard disk: 16 GB or more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Android Device.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4E8BB-B214-B18E-3DAE-CD829A2ECC5F}"/>
              </a:ext>
            </a:extLst>
          </p:cNvPr>
          <p:cNvSpPr txBox="1"/>
          <p:nvPr/>
        </p:nvSpPr>
        <p:spPr>
          <a:xfrm>
            <a:off x="6858000" y="1954531"/>
            <a:ext cx="397764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Apache Server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Android SDK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Java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MySQL</a:t>
            </a: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0E08F-840F-A9A4-8142-D048613EDAFA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29540" y="6356353"/>
            <a:ext cx="2844900" cy="365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D565-AE48-1872-4238-2804C8A33F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43EE3-80BD-374D-F14F-23FBBD0BF1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5CCF8-190C-5573-52D9-7C9752AF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22860"/>
            <a:ext cx="840826" cy="8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 idx="4294967295"/>
          </p:nvPr>
        </p:nvSpPr>
        <p:spPr>
          <a:xfrm>
            <a:off x="15240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0263B5-42C1-CE8E-F53E-1441F9AD0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14762"/>
              </p:ext>
            </p:extLst>
          </p:nvPr>
        </p:nvGraphicFramePr>
        <p:xfrm>
          <a:off x="603342" y="1164695"/>
          <a:ext cx="1098531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AC00-C4B5-FD25-30E4-5BB1614D2F8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820" y="6356353"/>
            <a:ext cx="2844900" cy="365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18/09/2024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D1A6-C19F-B4B4-1E3C-F4D45EFC1E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FD93-9921-473A-36A8-548F6A6DC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781D1-5CD1-C4EF-EB97-F66C19BA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68" t="72402" r="16607"/>
          <a:stretch/>
        </p:blipFill>
        <p:spPr>
          <a:xfrm>
            <a:off x="11351174" y="0"/>
            <a:ext cx="840826" cy="8205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443</Words>
  <Application>Microsoft Office PowerPoint</Application>
  <PresentationFormat>Widescreen</PresentationFormat>
  <Paragraphs>96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Bioinformatics</vt:lpstr>
      <vt:lpstr>Voice/Textual Bot Mobile App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Nirmala R</cp:lastModifiedBy>
  <cp:revision>48</cp:revision>
  <dcterms:modified xsi:type="dcterms:W3CDTF">2025-01-22T16:23:22Z</dcterms:modified>
</cp:coreProperties>
</file>