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943BA-7ACC-4BDA-B243-683F2035175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5F2D5-3937-410A-B651-4EB6936C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5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41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7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62726E-379B-B349-9EED-81ED093FA806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46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8B9EBBA-996F-894A-B54A-D6246ED52CEA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460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4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3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9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5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6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88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2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807" y="16149"/>
            <a:ext cx="2438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5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68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525"/>
            <a:ext cx="12192000" cy="57115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58"/>
          <a:stretch/>
        </p:blipFill>
        <p:spPr>
          <a:xfrm>
            <a:off x="0" y="6150114"/>
            <a:ext cx="12192000" cy="3793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58"/>
          <a:stretch/>
        </p:blipFill>
        <p:spPr>
          <a:xfrm>
            <a:off x="0" y="6478615"/>
            <a:ext cx="12192000" cy="3793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02257" y="5960421"/>
            <a:ext cx="7194645" cy="707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Amazon </a:t>
            </a:r>
            <a:r>
              <a:rPr lang="en-US" sz="4000" dirty="0" err="1"/>
              <a:t>ElastiCache</a:t>
            </a:r>
            <a:r>
              <a:rPr lang="en-US" sz="4000" dirty="0"/>
              <a:t> for </a:t>
            </a:r>
            <a:r>
              <a:rPr lang="en-US" sz="4000" dirty="0" err="1"/>
              <a:t>Redis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98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00752" y="1280852"/>
            <a:ext cx="10553700" cy="4219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Ease of Use:</a:t>
            </a:r>
          </a:p>
          <a:p>
            <a:r>
              <a:rPr lang="en-US" dirty="0"/>
              <a:t>Simple Setup: Launching a </a:t>
            </a:r>
            <a:r>
              <a:rPr lang="en-US" dirty="0" err="1"/>
              <a:t>Redis</a:t>
            </a:r>
            <a:r>
              <a:rPr lang="en-US" dirty="0"/>
              <a:t> cluster with </a:t>
            </a:r>
            <a:r>
              <a:rPr lang="en-US" dirty="0" err="1"/>
              <a:t>ElastiCache</a:t>
            </a:r>
            <a:r>
              <a:rPr lang="en-US" dirty="0"/>
              <a:t> takes just a few clicks from the AWS Management Console.</a:t>
            </a:r>
          </a:p>
          <a:p>
            <a:r>
              <a:rPr lang="en-US" dirty="0"/>
              <a:t>Automatic Failover: Built-in failover capabilities reduce the need for manual intervention, simplifying operations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Integration with Other AWS Services:</a:t>
            </a:r>
          </a:p>
          <a:p>
            <a:r>
              <a:rPr lang="en-US" dirty="0"/>
              <a:t>Amazon RDS: Use </a:t>
            </a:r>
            <a:r>
              <a:rPr lang="en-US" dirty="0" err="1"/>
              <a:t>Redis</a:t>
            </a:r>
            <a:r>
              <a:rPr lang="en-US" dirty="0"/>
              <a:t> as a cache in front of Amazon RDS (Relational Database Service) to improve query performance.</a:t>
            </a:r>
          </a:p>
          <a:p>
            <a:r>
              <a:rPr lang="en-US" dirty="0"/>
              <a:t>AWS Lambda: Integrate </a:t>
            </a:r>
            <a:r>
              <a:rPr lang="en-US" dirty="0" err="1"/>
              <a:t>Redis</a:t>
            </a:r>
            <a:r>
              <a:rPr lang="en-US" dirty="0"/>
              <a:t> with AWS Lambda for real-time data processing.</a:t>
            </a:r>
          </a:p>
          <a:p>
            <a:r>
              <a:rPr lang="en-US" dirty="0"/>
              <a:t>Amazon </a:t>
            </a:r>
            <a:r>
              <a:rPr lang="en-US" dirty="0" err="1"/>
              <a:t>CloudWatch</a:t>
            </a:r>
            <a:r>
              <a:rPr lang="en-US" dirty="0"/>
              <a:t>: Monitor </a:t>
            </a:r>
            <a:r>
              <a:rPr lang="en-US" dirty="0" err="1"/>
              <a:t>Redis</a:t>
            </a:r>
            <a:r>
              <a:rPr lang="en-US" dirty="0"/>
              <a:t> metrics using </a:t>
            </a:r>
            <a:r>
              <a:rPr lang="en-US" dirty="0" err="1"/>
              <a:t>CloudWatch</a:t>
            </a:r>
            <a:r>
              <a:rPr lang="en-US" dirty="0"/>
              <a:t>, allowing for proactive management of your cache.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3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Amazon </a:t>
            </a:r>
            <a:r>
              <a:rPr lang="en-US" dirty="0" err="1"/>
              <a:t>ElastiCache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359" y="1811877"/>
            <a:ext cx="10554574" cy="445146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Amazon </a:t>
            </a:r>
            <a:r>
              <a:rPr lang="en-US" dirty="0" err="1"/>
              <a:t>ElastiCache</a:t>
            </a:r>
            <a:r>
              <a:rPr lang="en-US" dirty="0"/>
              <a:t> is a fully managed, in-memory caching service that supports two open-source caching engines: </a:t>
            </a:r>
            <a:r>
              <a:rPr lang="en-US" dirty="0" err="1"/>
              <a:t>Redis</a:t>
            </a:r>
            <a:r>
              <a:rPr lang="en-US" dirty="0"/>
              <a:t> and </a:t>
            </a:r>
            <a:r>
              <a:rPr lang="en-US" dirty="0" err="1"/>
              <a:t>Memcached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Purpose: </a:t>
            </a:r>
            <a:r>
              <a:rPr lang="en-US" dirty="0" err="1"/>
              <a:t>ElastiCache</a:t>
            </a:r>
            <a:r>
              <a:rPr lang="en-US" dirty="0"/>
              <a:t> helps improve application performance by retrieving data from high throughput and low latency in-memory data stores, reducing the need to retrieve data from slower disk-based databases.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/>
              <a:t>Key </a:t>
            </a:r>
            <a:r>
              <a:rPr lang="en-US" b="1" dirty="0"/>
              <a:t>Features:</a:t>
            </a:r>
          </a:p>
          <a:p>
            <a:pPr algn="just"/>
            <a:r>
              <a:rPr lang="en-US" dirty="0"/>
              <a:t>Managed Service: AWS handles maintenance, patching, and scaling, so you can focus on your application.</a:t>
            </a:r>
          </a:p>
          <a:p>
            <a:pPr algn="just"/>
            <a:r>
              <a:rPr lang="en-US" dirty="0"/>
              <a:t>High Availability: Supports Multi-AZ with automatic failover and backup and restore capabilities.</a:t>
            </a:r>
          </a:p>
          <a:p>
            <a:pPr algn="just"/>
            <a:r>
              <a:rPr lang="en-US" dirty="0"/>
              <a:t>Scalability: Easily scale in and out with no downtime by adding or removing nodes from your </a:t>
            </a:r>
            <a:r>
              <a:rPr lang="en-US" dirty="0" err="1"/>
              <a:t>Redis</a:t>
            </a:r>
            <a:r>
              <a:rPr lang="en-US" dirty="0"/>
              <a:t> cluster.</a:t>
            </a:r>
          </a:p>
        </p:txBody>
      </p:sp>
    </p:spTree>
    <p:extLst>
      <p:ext uri="{BB962C8B-B14F-4D97-AF65-F5344CB8AC3E}">
        <p14:creationId xmlns:p14="http://schemas.microsoft.com/office/powerpoint/2010/main" val="4694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01343"/>
          </a:xfrm>
        </p:spPr>
        <p:txBody>
          <a:bodyPr>
            <a:normAutofit/>
          </a:bodyPr>
          <a:lstStyle/>
          <a:p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/>
              <a:t>(Remote Dictionary Server) is an open-source, in-memory data structure store, used as a database, cache, and message broker.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Core </a:t>
            </a:r>
            <a:r>
              <a:rPr lang="en-US" b="1" dirty="0"/>
              <a:t>Features:</a:t>
            </a:r>
          </a:p>
          <a:p>
            <a:r>
              <a:rPr lang="en-US" dirty="0"/>
              <a:t>In-Memory Storage: Stores data in memory for extremely low latency and high performance.</a:t>
            </a:r>
          </a:p>
          <a:p>
            <a:r>
              <a:rPr lang="en-US" dirty="0"/>
              <a:t>Data Structures: Supports various data types like strings, hashes, lists, sets, sorted sets, bitmaps, and </a:t>
            </a:r>
            <a:r>
              <a:rPr lang="en-US" dirty="0" err="1"/>
              <a:t>hyperloglogs</a:t>
            </a:r>
            <a:r>
              <a:rPr lang="en-US" dirty="0"/>
              <a:t>.</a:t>
            </a:r>
          </a:p>
          <a:p>
            <a:r>
              <a:rPr lang="en-US" dirty="0"/>
              <a:t>Persistence: </a:t>
            </a:r>
            <a:r>
              <a:rPr lang="en-US" dirty="0" err="1"/>
              <a:t>Redis</a:t>
            </a:r>
            <a:r>
              <a:rPr lang="en-US" dirty="0"/>
              <a:t> supports point-in-time backups (snapshots), and logs of all writes to disk (AOF - Append Only File).</a:t>
            </a:r>
          </a:p>
          <a:p>
            <a:r>
              <a:rPr lang="en-US" dirty="0"/>
              <a:t>Replication: Supports master-slave replication, allowing data to be duplicated across multiple </a:t>
            </a:r>
            <a:r>
              <a:rPr lang="en-US" dirty="0" err="1"/>
              <a:t>Redis</a:t>
            </a:r>
            <a:r>
              <a:rPr lang="en-US" dirty="0"/>
              <a:t> instances.</a:t>
            </a:r>
          </a:p>
        </p:txBody>
      </p:sp>
    </p:spTree>
    <p:extLst>
      <p:ext uri="{BB962C8B-B14F-4D97-AF65-F5344CB8AC3E}">
        <p14:creationId xmlns:p14="http://schemas.microsoft.com/office/powerpoint/2010/main" val="21070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for </a:t>
            </a:r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607288"/>
            <a:ext cx="11029615" cy="3678303"/>
          </a:xfrm>
        </p:spPr>
        <p:txBody>
          <a:bodyPr/>
          <a:lstStyle/>
          <a:p>
            <a:r>
              <a:rPr lang="en-US" dirty="0"/>
              <a:t>Caching: Speeds up applications by caching frequently accessed data, reducing the load on the primary database.</a:t>
            </a:r>
          </a:p>
          <a:p>
            <a:r>
              <a:rPr lang="en-US" dirty="0"/>
              <a:t>Session Store: Manages user sessions in web applications, providing fast read/write access to session data.</a:t>
            </a:r>
          </a:p>
          <a:p>
            <a:r>
              <a:rPr lang="en-US" dirty="0"/>
              <a:t>Real-time Analytics: Processes and analyzes large streams of data in real-time.</a:t>
            </a:r>
          </a:p>
          <a:p>
            <a:r>
              <a:rPr lang="en-US" dirty="0"/>
              <a:t>Pub/Sub Messaging: </a:t>
            </a:r>
            <a:r>
              <a:rPr lang="en-US" dirty="0" err="1"/>
              <a:t>Redis</a:t>
            </a:r>
            <a:r>
              <a:rPr lang="en-US" dirty="0"/>
              <a:t> can be used for messaging between different components of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232978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65552"/>
            <a:ext cx="10571998" cy="970450"/>
          </a:xfrm>
        </p:spPr>
        <p:txBody>
          <a:bodyPr/>
          <a:lstStyle/>
          <a:p>
            <a:r>
              <a:rPr lang="en-US" dirty="0"/>
              <a:t>Key Features of Amazon </a:t>
            </a:r>
            <a:r>
              <a:rPr lang="en-US" dirty="0" err="1"/>
              <a:t>ElastiCache</a:t>
            </a:r>
            <a:r>
              <a:rPr lang="en-US" dirty="0"/>
              <a:t> for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Fully Managed Service:</a:t>
            </a:r>
          </a:p>
          <a:p>
            <a:r>
              <a:rPr lang="en-US" dirty="0"/>
              <a:t>Automatic Scaling</a:t>
            </a:r>
            <a:r>
              <a:rPr lang="en-US" dirty="0" smtClean="0"/>
              <a:t>: Automatically scales clusters in and out based on demand, maintaining performance while minimizing cost.</a:t>
            </a:r>
          </a:p>
          <a:p>
            <a:r>
              <a:rPr lang="en-US" dirty="0" smtClean="0"/>
              <a:t>Maintenance and Patching: AWS handles all updates, patching, and hardware replacements, ensuring your </a:t>
            </a:r>
            <a:r>
              <a:rPr lang="en-US" dirty="0" err="1" smtClean="0"/>
              <a:t>Redis</a:t>
            </a:r>
            <a:r>
              <a:rPr lang="en-US" dirty="0" smtClean="0"/>
              <a:t> clusters are up-to-date and secure.</a:t>
            </a:r>
          </a:p>
          <a:p>
            <a:r>
              <a:rPr lang="en-US" dirty="0" smtClean="0"/>
              <a:t>Monitoring </a:t>
            </a:r>
            <a:r>
              <a:rPr lang="en-US" dirty="0"/>
              <a:t>and </a:t>
            </a:r>
            <a:r>
              <a:rPr lang="en-US" dirty="0" smtClean="0"/>
              <a:t>Alerts: Integrated with Amazon </a:t>
            </a:r>
            <a:r>
              <a:rPr lang="en-US" dirty="0" err="1" smtClean="0"/>
              <a:t>CloudWatch</a:t>
            </a:r>
            <a:r>
              <a:rPr lang="en-US" dirty="0" smtClean="0"/>
              <a:t> for monitoring key metrics such as CPU utilization, memory usage, and connection count.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4450" y="1255713"/>
            <a:ext cx="10877550" cy="4598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High Availability and Disaster Recovery:</a:t>
            </a:r>
          </a:p>
          <a:p>
            <a:r>
              <a:rPr lang="en-US" dirty="0"/>
              <a:t>Multi-AZ Deployments: Supports Multi-AZ with automatic failover to ensure high availability.</a:t>
            </a:r>
          </a:p>
          <a:p>
            <a:r>
              <a:rPr lang="en-US" dirty="0"/>
              <a:t>Automatic Failover: In the event of a primary node failure, </a:t>
            </a:r>
            <a:r>
              <a:rPr lang="en-US" dirty="0" err="1"/>
              <a:t>Redis</a:t>
            </a:r>
            <a:r>
              <a:rPr lang="en-US" dirty="0"/>
              <a:t> can automatically promote a replica to minimize downtime.</a:t>
            </a:r>
          </a:p>
          <a:p>
            <a:r>
              <a:rPr lang="en-US" dirty="0"/>
              <a:t>Backup and Restore: Automated backups allow you to restore your </a:t>
            </a:r>
            <a:r>
              <a:rPr lang="en-US" dirty="0" err="1"/>
              <a:t>Redis</a:t>
            </a:r>
            <a:r>
              <a:rPr lang="en-US" dirty="0"/>
              <a:t> data from a specific point in time, ensuring data durability.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Security:</a:t>
            </a:r>
          </a:p>
          <a:p>
            <a:r>
              <a:rPr lang="en-US" dirty="0"/>
              <a:t>Encryption: Supports encryption at rest and in transit to protect your data.</a:t>
            </a:r>
          </a:p>
          <a:p>
            <a:r>
              <a:rPr lang="en-US" dirty="0"/>
              <a:t>VPC Integration: Launch your </a:t>
            </a:r>
            <a:r>
              <a:rPr lang="en-US" dirty="0" err="1"/>
              <a:t>Redis</a:t>
            </a:r>
            <a:r>
              <a:rPr lang="en-US" dirty="0"/>
              <a:t> clusters within a Virtual Private Cloud (VPC) to isolate your cache from the internet and secure it further.</a:t>
            </a:r>
          </a:p>
          <a:p>
            <a:r>
              <a:rPr lang="en-US" dirty="0"/>
              <a:t>IAM Policies: Use Identity and Access Management (IAM) to control access to your </a:t>
            </a:r>
            <a:r>
              <a:rPr lang="en-US" dirty="0" err="1"/>
              <a:t>Redis</a:t>
            </a:r>
            <a:r>
              <a:rPr lang="en-US" dirty="0"/>
              <a:t> clusters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Amazon ElastiCache for Redis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039407"/>
            <a:ext cx="10702729" cy="4818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Cluster Architecture:</a:t>
            </a:r>
          </a:p>
          <a:p>
            <a:r>
              <a:rPr lang="en-US" dirty="0"/>
              <a:t>Nodes: Each </a:t>
            </a:r>
            <a:r>
              <a:rPr lang="en-US" dirty="0" err="1"/>
              <a:t>Redis</a:t>
            </a:r>
            <a:r>
              <a:rPr lang="en-US" dirty="0"/>
              <a:t> node is an independent </a:t>
            </a:r>
            <a:r>
              <a:rPr lang="en-US" dirty="0" err="1"/>
              <a:t>Redis</a:t>
            </a:r>
            <a:r>
              <a:rPr lang="en-US" dirty="0"/>
              <a:t> server instance.</a:t>
            </a:r>
          </a:p>
          <a:p>
            <a:r>
              <a:rPr lang="en-US" dirty="0"/>
              <a:t>Shards: A </a:t>
            </a:r>
            <a:r>
              <a:rPr lang="en-US" dirty="0" err="1"/>
              <a:t>Redis</a:t>
            </a:r>
            <a:r>
              <a:rPr lang="en-US" dirty="0"/>
              <a:t> cluster is composed of one or more shards, with each shard containing a subset of the dataset.</a:t>
            </a:r>
          </a:p>
          <a:p>
            <a:r>
              <a:rPr lang="en-US" dirty="0"/>
              <a:t>Replication Groups: A replication group contains the primary node and one or more replica nodes, ensuring data redundancy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Data Partitioning:</a:t>
            </a:r>
          </a:p>
          <a:p>
            <a:r>
              <a:rPr lang="en-US" dirty="0"/>
              <a:t>Hash Slot Partitioning: </a:t>
            </a:r>
            <a:r>
              <a:rPr lang="en-US" dirty="0" err="1"/>
              <a:t>Redis</a:t>
            </a:r>
            <a:r>
              <a:rPr lang="en-US" dirty="0"/>
              <a:t> automatically partitions data across shards using hash slots, distributing keys evenly across the cluster.</a:t>
            </a:r>
          </a:p>
          <a:p>
            <a:r>
              <a:rPr lang="en-US" dirty="0"/>
              <a:t>Replication: The primary node in each shard replicates data to one or more replica nodes for high availability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46161" y="1212258"/>
            <a:ext cx="10555288" cy="4635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Read/Write Operations:</a:t>
            </a:r>
          </a:p>
          <a:p>
            <a:r>
              <a:rPr lang="en-US" dirty="0"/>
              <a:t>Writes: All write operations are directed to the primary node in each shard, which then replicates the changes to its replicas.</a:t>
            </a:r>
          </a:p>
          <a:p>
            <a:r>
              <a:rPr lang="en-US" dirty="0"/>
              <a:t>Reads: Read operations can be directed to either the primary node or any of its replicas, distributing the read load and improving performance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Failover Process:</a:t>
            </a:r>
          </a:p>
          <a:p>
            <a:r>
              <a:rPr lang="en-US" dirty="0"/>
              <a:t>Automatic Promotion: In case of a primary node failure, </a:t>
            </a:r>
            <a:r>
              <a:rPr lang="en-US" dirty="0" err="1"/>
              <a:t>ElastiCache</a:t>
            </a:r>
            <a:r>
              <a:rPr lang="en-US" dirty="0"/>
              <a:t> automatically promotes one of the replicas to become the new primary.</a:t>
            </a:r>
          </a:p>
          <a:p>
            <a:r>
              <a:rPr lang="en-US" dirty="0"/>
              <a:t>Client Reconnection: Applications using </a:t>
            </a:r>
            <a:r>
              <a:rPr lang="en-US" dirty="0" err="1"/>
              <a:t>Redis</a:t>
            </a:r>
            <a:r>
              <a:rPr lang="en-US" dirty="0"/>
              <a:t> will automatically reconnect to the new primary, minimizing disruption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7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88" y="788382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Benefits of Using Amazon </a:t>
            </a:r>
            <a:r>
              <a:rPr lang="en-US" dirty="0" err="1"/>
              <a:t>ElastiCache</a:t>
            </a:r>
            <a:r>
              <a:rPr lang="en-US" dirty="0"/>
              <a:t> for </a:t>
            </a:r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42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Performance Improvement:</a:t>
            </a:r>
          </a:p>
          <a:p>
            <a:r>
              <a:rPr lang="en-US" dirty="0"/>
              <a:t>Low Latency: In-memory caching provides sub-millisecond latency, significantly speeding up application response times.</a:t>
            </a:r>
          </a:p>
          <a:p>
            <a:r>
              <a:rPr lang="en-US" dirty="0"/>
              <a:t>High Throughput: </a:t>
            </a:r>
            <a:r>
              <a:rPr lang="en-US" dirty="0" err="1"/>
              <a:t>Redis</a:t>
            </a:r>
            <a:r>
              <a:rPr lang="en-US" dirty="0"/>
              <a:t> can handle millions of requests per second, making it suitable for high-traffic applications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Cost Efficiency:</a:t>
            </a:r>
          </a:p>
          <a:p>
            <a:r>
              <a:rPr lang="en-US" dirty="0"/>
              <a:t>Offload Database: By caching frequently accessed data, </a:t>
            </a:r>
            <a:r>
              <a:rPr lang="en-US" dirty="0" err="1"/>
              <a:t>ElastiCache</a:t>
            </a:r>
            <a:r>
              <a:rPr lang="en-US" dirty="0"/>
              <a:t> reduces the load on your primary database, potentially lowering costs associated with database scaling.</a:t>
            </a:r>
          </a:p>
          <a:p>
            <a:r>
              <a:rPr lang="en-US" dirty="0"/>
              <a:t>Elastic Scaling: Scale your </a:t>
            </a:r>
            <a:r>
              <a:rPr lang="en-US" dirty="0" err="1"/>
              <a:t>Redis</a:t>
            </a:r>
            <a:r>
              <a:rPr lang="en-US" dirty="0"/>
              <a:t> clusters dynamically based on demand, paying only for what you use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0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135</TotalTime>
  <Words>902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</vt:lpstr>
      <vt:lpstr>PowerPoint Presentation</vt:lpstr>
      <vt:lpstr>What is Amazon ElastiCache?</vt:lpstr>
      <vt:lpstr>What is Redis?</vt:lpstr>
      <vt:lpstr>Use Cases for Redis</vt:lpstr>
      <vt:lpstr>Key Features of Amazon ElastiCache for Redis</vt:lpstr>
      <vt:lpstr>PowerPoint Presentation</vt:lpstr>
      <vt:lpstr>How Amazon ElastiCache for Redis Works</vt:lpstr>
      <vt:lpstr>PowerPoint Presentation</vt:lpstr>
      <vt:lpstr>Benefits of Using Amazon ElastiCache for Redis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ElastiCache for Redis</dc:title>
  <dc:creator>Administrator</dc:creator>
  <cp:lastModifiedBy>Administrator</cp:lastModifiedBy>
  <cp:revision>20</cp:revision>
  <dcterms:created xsi:type="dcterms:W3CDTF">2024-08-24T05:57:34Z</dcterms:created>
  <dcterms:modified xsi:type="dcterms:W3CDTF">2024-08-27T11:42:31Z</dcterms:modified>
</cp:coreProperties>
</file>