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3"/>
            <p14:sldId id="284"/>
            <p14:sldId id="285"/>
          </p14:sldIdLst>
        </p14:section>
        <p14:section name="Learn More" id="{2CC34DB2-6590-42C0-AD4B-A04C6060184E}">
          <p14:sldIdLst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0" d="100"/>
          <a:sy n="70" d="100"/>
        </p:scale>
        <p:origin x="660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35" y="6536601"/>
            <a:ext cx="1945341" cy="3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35" y="6536601"/>
            <a:ext cx="1945341" cy="3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259308"/>
            <a:ext cx="11655187" cy="6325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954" y="4858603"/>
            <a:ext cx="11655187" cy="118053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AWS </a:t>
            </a:r>
            <a:r>
              <a:rPr 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Application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8390"/>
          <a:stretch/>
        </p:blipFill>
        <p:spPr>
          <a:xfrm>
            <a:off x="10501575" y="133067"/>
            <a:ext cx="1426566" cy="13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are AWS Application Services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65065" cy="48560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suite of managed services designed to facilitate the development, deployment, and management of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Provides tools for compute, storage, databases, messaging, and application orchestration.</a:t>
            </a:r>
          </a:p>
          <a:p>
            <a:r>
              <a:rPr lang="en-US" sz="1800" b="1" dirty="0"/>
              <a:t>Objective:</a:t>
            </a:r>
          </a:p>
          <a:p>
            <a:r>
              <a:rPr lang="en-US" sz="1800" dirty="0"/>
              <a:t>To streamline application development, reduce operational overhead, and improve scalability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096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AWS </a:t>
            </a:r>
            <a:r>
              <a:rPr lang="en-US" b="1" dirty="0" smtClean="0"/>
              <a:t>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674444"/>
            <a:ext cx="10951919" cy="5183556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/>
              <a:t>Serverless</a:t>
            </a:r>
            <a:r>
              <a:rPr lang="en-US" sz="1800" dirty="0" smtClean="0"/>
              <a:t> </a:t>
            </a:r>
            <a:r>
              <a:rPr lang="en-US" sz="1800" dirty="0"/>
              <a:t>compute service that runs code in response to events.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Automatically scales and manages the infrastructure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Key Features: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No server management.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Pay only for the compute time used.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Integrates with other AWS services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Use Cases: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Data processing, real-time file processing, backend services for web and mobile apps.</a:t>
            </a:r>
          </a:p>
        </p:txBody>
      </p:sp>
    </p:spTree>
    <p:extLst>
      <p:ext uri="{BB962C8B-B14F-4D97-AF65-F5344CB8AC3E}">
        <p14:creationId xmlns:p14="http://schemas.microsoft.com/office/powerpoint/2010/main" val="297218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Amazon API </a:t>
            </a:r>
            <a:r>
              <a:rPr lang="en-US" b="1" dirty="0" smtClean="0"/>
              <a:t>Gateway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845040"/>
            <a:ext cx="10829089" cy="52654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/>
              <a:t>Fully </a:t>
            </a:r>
            <a:r>
              <a:rPr lang="en-US" sz="1800" dirty="0"/>
              <a:t>managed service to create, publish, maintain, monitor, and secure APIs.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Key Features: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Supports RESTful APIs and </a:t>
            </a:r>
            <a:r>
              <a:rPr lang="en-US" sz="1800" dirty="0" err="1"/>
              <a:t>WebSocket</a:t>
            </a:r>
            <a:r>
              <a:rPr lang="en-US" sz="1800" dirty="0"/>
              <a:t> APIs.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Integrates with Lambda for </a:t>
            </a:r>
            <a:r>
              <a:rPr lang="en-US" sz="1800" dirty="0" err="1"/>
              <a:t>serverless</a:t>
            </a:r>
            <a:r>
              <a:rPr lang="en-US" sz="1800" dirty="0"/>
              <a:t> </a:t>
            </a:r>
            <a:r>
              <a:rPr lang="en-US" sz="1800" dirty="0" err="1"/>
              <a:t>backends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Provides monitoring and throttling.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Use Cases: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Building APIs for web and mobile applications, exposing </a:t>
            </a:r>
            <a:r>
              <a:rPr lang="en-US" sz="1800" dirty="0" err="1"/>
              <a:t>microservices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68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Amazon SQS (Simple Queue Service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992862" cy="50607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Fully </a:t>
            </a:r>
            <a:r>
              <a:rPr lang="en-US" sz="1800" dirty="0"/>
              <a:t>managed message queuing service that enables decoupling of components in distributed systems.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Key Features: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Scalable and reliable message queuing.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Supports FIFO and standard queues.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Integrates with other AWS services.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Use Cases: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Asynchronous processing, task scheduling, message buffering.</a:t>
            </a:r>
          </a:p>
        </p:txBody>
      </p:sp>
    </p:spTree>
    <p:extLst>
      <p:ext uri="{BB962C8B-B14F-4D97-AF65-F5344CB8AC3E}">
        <p14:creationId xmlns:p14="http://schemas.microsoft.com/office/powerpoint/2010/main" val="100185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Amazon SNS (Simple Notification Service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65567" cy="397764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Managed </a:t>
            </a:r>
            <a:r>
              <a:rPr lang="en-US" sz="1800" dirty="0"/>
              <a:t>service for sending notifications from the cloud.</a:t>
            </a:r>
          </a:p>
          <a:p>
            <a:r>
              <a:rPr lang="en-US" sz="1800" b="1" dirty="0"/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pub/sub messaging and notifications to mobile devices, email, and 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Easy integration with other AWS services.</a:t>
            </a:r>
          </a:p>
          <a:p>
            <a:r>
              <a:rPr lang="en-US" sz="1800" b="1" dirty="0"/>
              <a:t>Use Cases:</a:t>
            </a:r>
          </a:p>
          <a:p>
            <a:r>
              <a:rPr lang="en-US" sz="1800" dirty="0"/>
              <a:t>Application alerts, mobile push notifications, email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225887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Amazon </a:t>
            </a:r>
            <a:r>
              <a:rPr lang="en-US" b="1" dirty="0" err="1" smtClean="0"/>
              <a:t>DynamoDB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9215" cy="4978840"/>
          </a:xfrm>
        </p:spPr>
        <p:txBody>
          <a:bodyPr>
            <a:noAutofit/>
          </a:bodyPr>
          <a:lstStyle/>
          <a:p>
            <a:r>
              <a:rPr lang="en-US" sz="1800" dirty="0" smtClean="0"/>
              <a:t>Managed </a:t>
            </a:r>
            <a:r>
              <a:rPr lang="en-US" sz="1800" dirty="0"/>
              <a:t>NoSQL database service with fast and predictable performance.</a:t>
            </a:r>
          </a:p>
          <a:p>
            <a:r>
              <a:rPr lang="en-US" sz="1800" b="1" dirty="0"/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Key-value and document data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Built-in high availability and durability.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automatic scaling and global tables.</a:t>
            </a:r>
          </a:p>
          <a:p>
            <a:r>
              <a:rPr lang="en-US" sz="1800" dirty="0"/>
              <a:t>Use Cases:</a:t>
            </a:r>
          </a:p>
          <a:p>
            <a:r>
              <a:rPr lang="en-US" sz="1800" dirty="0"/>
              <a:t>Real-time data processing, gaming </a:t>
            </a:r>
            <a:r>
              <a:rPr lang="en-US" sz="1800" dirty="0" err="1"/>
              <a:t>backends</a:t>
            </a:r>
            <a:r>
              <a:rPr lang="en-US" sz="1800" dirty="0"/>
              <a:t>, </a:t>
            </a:r>
            <a:r>
              <a:rPr lang="en-US" sz="1800" dirty="0" err="1"/>
              <a:t>IoT</a:t>
            </a:r>
            <a:r>
              <a:rPr lang="en-US" sz="1800" dirty="0"/>
              <a:t>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060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AWS </a:t>
            </a:r>
            <a:r>
              <a:rPr lang="en-US" b="1" dirty="0" smtClean="0"/>
              <a:t>AppSync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15692" cy="3977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/>
              <a:t>Managed </a:t>
            </a:r>
            <a:r>
              <a:rPr lang="en-US" sz="1800" dirty="0"/>
              <a:t>service for building </a:t>
            </a:r>
            <a:r>
              <a:rPr lang="en-US" sz="1800" dirty="0" err="1"/>
              <a:t>GraphQL</a:t>
            </a:r>
            <a:r>
              <a:rPr lang="en-US" sz="1800" dirty="0"/>
              <a:t> APIs.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Key Features: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Simplifies data retrieval from multiple sources.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Integrates with </a:t>
            </a:r>
            <a:r>
              <a:rPr lang="en-US" sz="1800" dirty="0" err="1"/>
              <a:t>DynamoDB</a:t>
            </a:r>
            <a:r>
              <a:rPr lang="en-US" sz="1800" dirty="0"/>
              <a:t>, Lambda, and other data sources.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Supports real-time updates and offline access.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Use Cases: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Building scalable APIs for web and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6256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105758" cy="39776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AWS </a:t>
            </a:r>
            <a:r>
              <a:rPr lang="en-US" sz="1800" dirty="0"/>
              <a:t>Application Services offer a range of tools to support different aspects of application development and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Services like Lambda, API Gateway, and </a:t>
            </a:r>
            <a:r>
              <a:rPr lang="en-US" sz="1800" dirty="0" err="1"/>
              <a:t>DynamoDB</a:t>
            </a:r>
            <a:r>
              <a:rPr lang="en-US" sz="1800" dirty="0"/>
              <a:t> enable building scalable, reliable, and efficient applications.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493722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415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WelcomeDoc</vt:lpstr>
      <vt:lpstr>AWS Application Services</vt:lpstr>
      <vt:lpstr>What are AWS Application Services?</vt:lpstr>
      <vt:lpstr>AWS Lambda</vt:lpstr>
      <vt:lpstr>Amazon API Gateway</vt:lpstr>
      <vt:lpstr>Amazon SQS (Simple Queue Service)</vt:lpstr>
      <vt:lpstr>Amazon SNS (Simple Notification Service)</vt:lpstr>
      <vt:lpstr>Amazon DynamoDB</vt:lpstr>
      <vt:lpstr>AWS AppSync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2024-08-24T06:34:40Z</dcterms:created>
  <dcterms:modified xsi:type="dcterms:W3CDTF">2024-08-27T11:39:34Z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