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12" y="6362700"/>
            <a:ext cx="2438400" cy="495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12" y="6362700"/>
            <a:ext cx="2438400" cy="495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5721" y="5486400"/>
            <a:ext cx="5260558" cy="95660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AUTO SCALING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77" y="0"/>
            <a:ext cx="2278223" cy="4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AWS Auto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AWS Auto Scaling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A </a:t>
            </a:r>
            <a:r>
              <a:rPr lang="en-US" dirty="0"/>
              <a:t>service that automatically adjusts the number of Amazon EC2 instances, </a:t>
            </a:r>
            <a:r>
              <a:rPr lang="en-US" dirty="0" smtClean="0"/>
              <a:t>Amazon </a:t>
            </a:r>
            <a:r>
              <a:rPr lang="en-US" dirty="0"/>
              <a:t>ECS tasks, or other AWS resources to meet demand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Ensures </a:t>
            </a:r>
            <a:r>
              <a:rPr lang="en-US" dirty="0"/>
              <a:t>applications have the right resources at the right time, optimizing performance and cost.</a:t>
            </a:r>
          </a:p>
        </p:txBody>
      </p:sp>
    </p:spTree>
    <p:extLst>
      <p:ext uri="{BB962C8B-B14F-4D97-AF65-F5344CB8AC3E}">
        <p14:creationId xmlns:p14="http://schemas.microsoft.com/office/powerpoint/2010/main" val="12082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7507"/>
            <a:ext cx="8911687" cy="672427"/>
          </a:xfrm>
        </p:spPr>
        <p:txBody>
          <a:bodyPr/>
          <a:lstStyle/>
          <a:p>
            <a:r>
              <a:rPr lang="en-US" dirty="0"/>
              <a:t> Key Components of AWS Auto </a:t>
            </a: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405719"/>
            <a:ext cx="9253333" cy="528168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Auto </a:t>
            </a:r>
            <a:r>
              <a:rPr lang="en-US" b="1" dirty="0"/>
              <a:t>Scaling Groups (ASGs):</a:t>
            </a:r>
          </a:p>
          <a:p>
            <a:pPr marL="0" indent="0">
              <a:buNone/>
            </a:pPr>
            <a:r>
              <a:rPr lang="en-US" dirty="0" smtClean="0"/>
              <a:t>	Groups </a:t>
            </a:r>
            <a:r>
              <a:rPr lang="en-US" dirty="0"/>
              <a:t>of EC2 instances that are managed together and scaled based on policies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Features:</a:t>
            </a:r>
          </a:p>
          <a:p>
            <a:pPr marL="627063" indent="-271463">
              <a:buFont typeface="Arial" panose="020B0604020202020204" pitchFamily="34" charset="0"/>
              <a:buChar char="•"/>
            </a:pPr>
            <a:r>
              <a:rPr lang="en-US" dirty="0" smtClean="0"/>
              <a:t>	Desired </a:t>
            </a:r>
            <a:r>
              <a:rPr lang="en-US" dirty="0"/>
              <a:t>Capacity: The number of instances to maintain.</a:t>
            </a:r>
          </a:p>
          <a:p>
            <a:pPr marL="627063" indent="-271463">
              <a:buFont typeface="Arial" panose="020B0604020202020204" pitchFamily="34" charset="0"/>
              <a:buChar char="•"/>
            </a:pPr>
            <a:r>
              <a:rPr lang="en-US" dirty="0" smtClean="0"/>
              <a:t>	Minimum </a:t>
            </a:r>
            <a:r>
              <a:rPr lang="en-US" dirty="0"/>
              <a:t>Capacity: The minimum number of instances.</a:t>
            </a:r>
          </a:p>
          <a:p>
            <a:pPr marL="627063" indent="-271463">
              <a:buFont typeface="Arial" panose="020B0604020202020204" pitchFamily="34" charset="0"/>
              <a:buChar char="•"/>
            </a:pPr>
            <a:r>
              <a:rPr lang="en-US" dirty="0" smtClean="0"/>
              <a:t>	Maximum </a:t>
            </a:r>
            <a:r>
              <a:rPr lang="en-US" dirty="0"/>
              <a:t>Capacity: The maximum number of instances.</a:t>
            </a:r>
          </a:p>
          <a:p>
            <a:endParaRPr lang="en-US" dirty="0" smtClean="0"/>
          </a:p>
          <a:p>
            <a:r>
              <a:rPr lang="en-US" b="1" dirty="0" smtClean="0"/>
              <a:t>Scaling </a:t>
            </a:r>
            <a:r>
              <a:rPr lang="en-US" b="1" dirty="0"/>
              <a:t>Policies:</a:t>
            </a:r>
          </a:p>
          <a:p>
            <a:pPr marL="723900" indent="-368300">
              <a:buFont typeface="Arial" panose="020B0604020202020204" pitchFamily="34" charset="0"/>
              <a:buChar char="•"/>
              <a:tabLst>
                <a:tab pos="900113" algn="l"/>
              </a:tabLst>
            </a:pPr>
            <a:r>
              <a:rPr lang="en-US" dirty="0" smtClean="0"/>
              <a:t>	Simple </a:t>
            </a:r>
            <a:r>
              <a:rPr lang="en-US" dirty="0"/>
              <a:t>Scaling: Adds or removes instances based on a set of conditions.</a:t>
            </a:r>
          </a:p>
          <a:p>
            <a:pPr marL="723900" indent="-368300">
              <a:buFont typeface="Arial" panose="020B0604020202020204" pitchFamily="34" charset="0"/>
              <a:buChar char="•"/>
              <a:tabLst>
                <a:tab pos="900113" algn="l"/>
              </a:tabLst>
            </a:pPr>
            <a:r>
              <a:rPr lang="en-US" dirty="0" smtClean="0"/>
              <a:t>	Step </a:t>
            </a:r>
            <a:r>
              <a:rPr lang="en-US" dirty="0"/>
              <a:t>Scaling: Adjusts capacity in steps based on metrics and thresholds.</a:t>
            </a:r>
          </a:p>
          <a:p>
            <a:pPr marL="723900" indent="-368300">
              <a:buFont typeface="Arial" panose="020B0604020202020204" pitchFamily="34" charset="0"/>
              <a:buChar char="•"/>
              <a:tabLst>
                <a:tab pos="900113" algn="l"/>
              </a:tabLst>
            </a:pPr>
            <a:r>
              <a:rPr lang="en-US" dirty="0" smtClean="0"/>
              <a:t>	Target </a:t>
            </a:r>
            <a:r>
              <a:rPr lang="en-US" dirty="0"/>
              <a:t>Tracking Scaling: Adjusts capacity to maintain a specified metric, such </a:t>
            </a:r>
            <a:r>
              <a:rPr lang="en-US" dirty="0" smtClean="0"/>
              <a:t>	as </a:t>
            </a:r>
            <a:r>
              <a:rPr lang="en-US" dirty="0"/>
              <a:t>CPU utilization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AWS Auto </a:t>
            </a: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6914"/>
            <a:ext cx="8915400" cy="4464559"/>
          </a:xfrm>
        </p:spPr>
        <p:txBody>
          <a:bodyPr>
            <a:normAutofit/>
          </a:bodyPr>
          <a:lstStyle/>
          <a:p>
            <a:r>
              <a:rPr lang="en-US" dirty="0" smtClean="0"/>
              <a:t>Improved </a:t>
            </a:r>
            <a:r>
              <a:rPr lang="en-US" dirty="0"/>
              <a:t>Availability:</a:t>
            </a:r>
          </a:p>
          <a:p>
            <a:pPr marL="0" indent="0">
              <a:buNone/>
            </a:pPr>
            <a:r>
              <a:rPr lang="en-US" dirty="0" smtClean="0"/>
              <a:t>	Automatically </a:t>
            </a:r>
            <a:r>
              <a:rPr lang="en-US" dirty="0"/>
              <a:t>adjusts capacity to handle varying loads, ensuring </a:t>
            </a:r>
            <a:r>
              <a:rPr lang="en-US" dirty="0" smtClean="0"/>
              <a:t>	application </a:t>
            </a:r>
            <a:r>
              <a:rPr lang="en-US" dirty="0"/>
              <a:t>availability and 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Cost Efficiency:</a:t>
            </a:r>
          </a:p>
          <a:p>
            <a:pPr marL="0" indent="0">
              <a:buNone/>
            </a:pPr>
            <a:r>
              <a:rPr lang="en-US" dirty="0" smtClean="0"/>
              <a:t>	Scales </a:t>
            </a:r>
            <a:r>
              <a:rPr lang="en-US" dirty="0"/>
              <a:t>resources up or down based on demand, helping to avoid </a:t>
            </a:r>
            <a:r>
              <a:rPr lang="en-US" dirty="0" smtClean="0"/>
              <a:t>over-	provisioning </a:t>
            </a:r>
            <a:r>
              <a:rPr lang="en-US" dirty="0"/>
              <a:t>and reduce costs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Operational Simplicity:</a:t>
            </a:r>
          </a:p>
          <a:p>
            <a:pPr marL="0" indent="0">
              <a:buNone/>
            </a:pPr>
            <a:r>
              <a:rPr lang="en-US" dirty="0" smtClean="0"/>
              <a:t>	Automates </a:t>
            </a:r>
            <a:r>
              <a:rPr lang="en-US" dirty="0"/>
              <a:t>scaling tasks, reducing the need for manual intervention and </a:t>
            </a:r>
            <a:r>
              <a:rPr lang="en-US" dirty="0" smtClean="0"/>
              <a:t>	operational </a:t>
            </a:r>
            <a:r>
              <a:rPr lang="en-US" dirty="0"/>
              <a:t>overhead.</a:t>
            </a:r>
          </a:p>
        </p:txBody>
      </p:sp>
    </p:spTree>
    <p:extLst>
      <p:ext uri="{BB962C8B-B14F-4D97-AF65-F5344CB8AC3E}">
        <p14:creationId xmlns:p14="http://schemas.microsoft.com/office/powerpoint/2010/main" val="20003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AWS Auto Scaling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5109"/>
            <a:ext cx="8915400" cy="4867701"/>
          </a:xfrm>
        </p:spPr>
        <p:txBody>
          <a:bodyPr>
            <a:noAutofit/>
          </a:bodyPr>
          <a:lstStyle/>
          <a:p>
            <a:r>
              <a:rPr lang="en-US" b="1" dirty="0" smtClean="0"/>
              <a:t>Monitoring </a:t>
            </a:r>
            <a:r>
              <a:rPr lang="en-US" b="1" dirty="0"/>
              <a:t>Metrics: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CloudWatch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Metrics</a:t>
            </a:r>
            <a:r>
              <a:rPr lang="en-US" dirty="0"/>
              <a:t>: Auto Scaling uses Amazon </a:t>
            </a:r>
            <a:r>
              <a:rPr lang="en-US" dirty="0" err="1"/>
              <a:t>CloudWatch</a:t>
            </a:r>
            <a:r>
              <a:rPr lang="en-US" dirty="0"/>
              <a:t> metrics such </a:t>
            </a:r>
            <a:r>
              <a:rPr lang="en-US" dirty="0" smtClean="0"/>
              <a:t>	as </a:t>
            </a:r>
            <a:r>
              <a:rPr lang="en-US" dirty="0"/>
              <a:t>CPU utilization or request count to determine when to scale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Triggering Scaling Actions:</a:t>
            </a:r>
          </a:p>
          <a:p>
            <a:pPr marL="804863">
              <a:buFont typeface="Wingdings" panose="05000000000000000000" pitchFamily="2" charset="2"/>
              <a:buChar char="§"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Alarms</a:t>
            </a:r>
            <a:r>
              <a:rPr lang="en-US" dirty="0"/>
              <a:t>: </a:t>
            </a:r>
            <a:r>
              <a:rPr lang="en-US" dirty="0" err="1"/>
              <a:t>CloudWatch</a:t>
            </a:r>
            <a:r>
              <a:rPr lang="en-US" dirty="0"/>
              <a:t> Alarms trigger scaling policies when specific </a:t>
            </a:r>
            <a:r>
              <a:rPr lang="en-US" dirty="0" smtClean="0"/>
              <a:t>	thresholds </a:t>
            </a:r>
            <a:r>
              <a:rPr lang="en-US" dirty="0"/>
              <a:t>are breached.</a:t>
            </a:r>
          </a:p>
          <a:p>
            <a:pPr marL="804863">
              <a:buFont typeface="Wingdings" panose="05000000000000000000" pitchFamily="2" charset="2"/>
              <a:buChar char="§"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Scaling </a:t>
            </a:r>
            <a:r>
              <a:rPr lang="en-US" dirty="0">
                <a:solidFill>
                  <a:schemeClr val="accent1"/>
                </a:solidFill>
              </a:rPr>
              <a:t>Policies</a:t>
            </a:r>
            <a:r>
              <a:rPr lang="en-US" dirty="0"/>
              <a:t>: Execute actions such as adding or removing instances </a:t>
            </a:r>
            <a:r>
              <a:rPr lang="en-US" dirty="0" smtClean="0"/>
              <a:t>	based </a:t>
            </a:r>
            <a:r>
              <a:rPr lang="en-US" dirty="0"/>
              <a:t>on policy type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Health Checks: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Instance </a:t>
            </a:r>
            <a:r>
              <a:rPr lang="en-US" dirty="0">
                <a:solidFill>
                  <a:schemeClr val="accent1"/>
                </a:solidFill>
              </a:rPr>
              <a:t>Health</a:t>
            </a:r>
            <a:r>
              <a:rPr lang="en-US" dirty="0"/>
              <a:t>: Regular health checks ensure only healthy instances are </a:t>
            </a:r>
            <a:r>
              <a:rPr lang="en-US" dirty="0" smtClean="0"/>
              <a:t>	included </a:t>
            </a:r>
            <a:r>
              <a:rPr lang="en-US" dirty="0"/>
              <a:t>in the Auto Scaling Group.</a:t>
            </a:r>
          </a:p>
        </p:txBody>
      </p:sp>
    </p:spTree>
    <p:extLst>
      <p:ext uri="{BB962C8B-B14F-4D97-AF65-F5344CB8AC3E}">
        <p14:creationId xmlns:p14="http://schemas.microsoft.com/office/powerpoint/2010/main" val="32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Web </a:t>
            </a:r>
            <a:r>
              <a:rPr lang="en-US" b="1" dirty="0"/>
              <a:t>Applications: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Traffic </a:t>
            </a:r>
            <a:r>
              <a:rPr lang="en-US" dirty="0">
                <a:solidFill>
                  <a:schemeClr val="accent1"/>
                </a:solidFill>
              </a:rPr>
              <a:t>Spikes</a:t>
            </a:r>
            <a:r>
              <a:rPr lang="en-US" dirty="0"/>
              <a:t>: Automatically scale EC2 instances to handle increased </a:t>
            </a:r>
            <a:r>
              <a:rPr lang="en-US" dirty="0" smtClean="0"/>
              <a:t>	traffic </a:t>
            </a:r>
            <a:r>
              <a:rPr lang="en-US" dirty="0"/>
              <a:t>during peak times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Batch Processing: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Job </a:t>
            </a:r>
            <a:r>
              <a:rPr lang="en-US" dirty="0">
                <a:solidFill>
                  <a:schemeClr val="accent1"/>
                </a:solidFill>
              </a:rPr>
              <a:t>Scheduling: </a:t>
            </a:r>
            <a:r>
              <a:rPr lang="en-US" dirty="0"/>
              <a:t>Scale compute resources based on job queue length or </a:t>
            </a:r>
            <a:r>
              <a:rPr lang="en-US" dirty="0" smtClean="0"/>
              <a:t>	processing </a:t>
            </a:r>
            <a:r>
              <a:rPr lang="en-US" dirty="0"/>
              <a:t>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Microservices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Containerized </a:t>
            </a:r>
            <a:r>
              <a:rPr lang="en-US" dirty="0">
                <a:solidFill>
                  <a:schemeClr val="accent1"/>
                </a:solidFill>
              </a:rPr>
              <a:t>Workloads</a:t>
            </a:r>
            <a:r>
              <a:rPr lang="en-US" dirty="0"/>
              <a:t>: Adjust container instances and services based </a:t>
            </a:r>
            <a:r>
              <a:rPr lang="en-US" dirty="0" smtClean="0"/>
              <a:t>	on </a:t>
            </a:r>
            <a:r>
              <a:rPr lang="en-US" dirty="0"/>
              <a:t>demand.</a:t>
            </a:r>
          </a:p>
        </p:txBody>
      </p:sp>
    </p:spTree>
    <p:extLst>
      <p:ext uri="{BB962C8B-B14F-4D97-AF65-F5344CB8AC3E}">
        <p14:creationId xmlns:p14="http://schemas.microsoft.com/office/powerpoint/2010/main" val="7425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Summary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AWS </a:t>
            </a:r>
            <a:r>
              <a:rPr lang="en-US" sz="2400" dirty="0"/>
              <a:t>Auto Scaling provides a robust solution for managing </a:t>
            </a:r>
            <a:r>
              <a:rPr lang="en-US" sz="2400" dirty="0" smtClean="0"/>
              <a:t>resources 	dynamically</a:t>
            </a:r>
            <a:r>
              <a:rPr lang="en-US" sz="2400" dirty="0"/>
              <a:t>, enhancing application performance, and optimizing costs.</a:t>
            </a:r>
          </a:p>
        </p:txBody>
      </p:sp>
    </p:spTree>
    <p:extLst>
      <p:ext uri="{BB962C8B-B14F-4D97-AF65-F5344CB8AC3E}">
        <p14:creationId xmlns:p14="http://schemas.microsoft.com/office/powerpoint/2010/main" val="21226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91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AUTO SCALING</vt:lpstr>
      <vt:lpstr>Introduction to AWS Auto Scaling</vt:lpstr>
      <vt:lpstr> Key Components of AWS Auto Scaling</vt:lpstr>
      <vt:lpstr>Benefits of AWS Auto Scaling</vt:lpstr>
      <vt:lpstr>How AWS Auto Scaling Works</vt:lpstr>
      <vt:lpstr>Common Use Cases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SCALING</dc:title>
  <dc:creator>Administrator</dc:creator>
  <cp:lastModifiedBy>Administrator</cp:lastModifiedBy>
  <cp:revision>5</cp:revision>
  <dcterms:created xsi:type="dcterms:W3CDTF">2024-08-24T09:48:48Z</dcterms:created>
  <dcterms:modified xsi:type="dcterms:W3CDTF">2024-08-27T12:18:55Z</dcterms:modified>
</cp:coreProperties>
</file>