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160EA64-D806-43AC-9DF2-F8C432F32B4C}" type="datetimeFigureOut">
              <a:rPr lang="en-US" smtClean="0"/>
              <a:t>8/27/2024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8A7A6979-0714-4377-B894-6BE4C2D6E202}"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427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166795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170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78035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46103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7178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69674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002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67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3822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143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02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72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55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5751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59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4572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60EA64-D806-43AC-9DF2-F8C432F32B4C}" type="datetimeFigureOut">
              <a:rPr lang="en-US" smtClean="0"/>
              <a:t>8/27/2024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7A6979-0714-4377-B894-6BE4C2D6E202}" type="slidenum">
              <a:rPr lang="en-US" smtClean="0"/>
              <a:pPr/>
              <a:t>‹#›</a:t>
            </a:fld>
            <a:endParaRPr lang="en-US" dirty="0"/>
          </a:p>
        </p:txBody>
      </p:sp>
      <p:pic>
        <p:nvPicPr>
          <p:cNvPr id="8"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992875" y="5899268"/>
            <a:ext cx="2569651" cy="521960"/>
          </a:xfrm>
          <a:prstGeom prst="rect">
            <a:avLst/>
          </a:prstGeom>
        </p:spPr>
      </p:pic>
    </p:spTree>
    <p:extLst>
      <p:ext uri="{BB962C8B-B14F-4D97-AF65-F5344CB8AC3E}">
        <p14:creationId xmlns:p14="http://schemas.microsoft.com/office/powerpoint/2010/main" val="150624055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290" y="1405719"/>
            <a:ext cx="7820167" cy="4094329"/>
          </a:xfrm>
          <a:prstGeom prst="rect">
            <a:avLst/>
          </a:prstGeom>
        </p:spPr>
      </p:pic>
      <p:sp>
        <p:nvSpPr>
          <p:cNvPr id="2" name="Title 1"/>
          <p:cNvSpPr>
            <a:spLocks noGrp="1"/>
          </p:cNvSpPr>
          <p:nvPr>
            <p:ph type="ctrTitle"/>
          </p:nvPr>
        </p:nvSpPr>
        <p:spPr>
          <a:xfrm>
            <a:off x="4425665" y="3984515"/>
            <a:ext cx="6815669" cy="1515533"/>
          </a:xfrm>
        </p:spPr>
        <p:txBody>
          <a:bodyPr>
            <a:normAutofit fontScale="90000"/>
          </a:bodyPr>
          <a:lstStyle/>
          <a:p>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Introduction to </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a:r>
            <a:b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AWS </a:t>
            </a: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Inspector</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r="78720"/>
          <a:stretch/>
        </p:blipFill>
        <p:spPr>
          <a:xfrm>
            <a:off x="2197290" y="4742281"/>
            <a:ext cx="900752" cy="859809"/>
          </a:xfrm>
          <a:prstGeom prst="rect">
            <a:avLst/>
          </a:prstGeom>
        </p:spPr>
      </p:pic>
    </p:spTree>
    <p:extLst>
      <p:ext uri="{BB962C8B-B14F-4D97-AF65-F5344CB8AC3E}">
        <p14:creationId xmlns:p14="http://schemas.microsoft.com/office/powerpoint/2010/main" val="338048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1254" y="1910687"/>
            <a:ext cx="9321421" cy="3046988"/>
          </a:xfrm>
          <a:prstGeom prst="rect">
            <a:avLst/>
          </a:prstGeom>
          <a:noFill/>
        </p:spPr>
        <p:txBody>
          <a:bodyPr wrap="square" rtlCol="0">
            <a:spAutoFit/>
          </a:bodyPr>
          <a:lstStyle/>
          <a:p>
            <a:pPr marL="457200" indent="-457200">
              <a:buFont typeface="Arial" panose="020B0604020202020204" pitchFamily="34" charset="0"/>
              <a:buChar char="•"/>
            </a:pPr>
            <a:r>
              <a:rPr lang="en-US" sz="2800" b="1" dirty="0"/>
              <a:t>Integration with Security Operations:</a:t>
            </a:r>
            <a:endParaRPr lang="en-US" sz="2800" dirty="0"/>
          </a:p>
          <a:p>
            <a:pPr lvl="1"/>
            <a:r>
              <a:rPr lang="en-US" sz="2400" dirty="0"/>
              <a:t>Integrate AWS Inspector findings into your broader security operations and incident response plans to ensure timely and effective remediation</a:t>
            </a:r>
            <a:r>
              <a:rPr lang="en-US" sz="2400" dirty="0" smtClean="0"/>
              <a:t>.</a:t>
            </a:r>
          </a:p>
          <a:p>
            <a:pPr lvl="1"/>
            <a:endParaRPr lang="en-US" sz="2400" dirty="0"/>
          </a:p>
          <a:p>
            <a:pPr marL="457200" indent="-457200">
              <a:buFont typeface="Arial" panose="020B0604020202020204" pitchFamily="34" charset="0"/>
              <a:buChar char="•"/>
            </a:pPr>
            <a:r>
              <a:rPr lang="en-US" sz="2800" b="1" dirty="0"/>
              <a:t>Compliance and Reporting:</a:t>
            </a:r>
            <a:endParaRPr lang="en-US" sz="2800" dirty="0"/>
          </a:p>
          <a:p>
            <a:pPr lvl="1"/>
            <a:r>
              <a:rPr lang="en-US" sz="2400" dirty="0"/>
              <a:t>Use AWS Inspector reports to demonstrate compliance with security policies and regulatory requirements during audits and assessments.</a:t>
            </a:r>
          </a:p>
          <a:p>
            <a:endParaRPr lang="en-US" sz="1600" dirty="0"/>
          </a:p>
        </p:txBody>
      </p:sp>
    </p:spTree>
    <p:extLst>
      <p:ext uri="{BB962C8B-B14F-4D97-AF65-F5344CB8AC3E}">
        <p14:creationId xmlns:p14="http://schemas.microsoft.com/office/powerpoint/2010/main" val="555418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Why Use AWS Inspector?</a:t>
            </a:r>
            <a:endParaRPr lang="en-US" dirty="0"/>
          </a:p>
        </p:txBody>
      </p:sp>
      <p:sp>
        <p:nvSpPr>
          <p:cNvPr id="4" name="Text Placeholder 3"/>
          <p:cNvSpPr>
            <a:spLocks noGrp="1"/>
          </p:cNvSpPr>
          <p:nvPr>
            <p:ph type="body" idx="1"/>
          </p:nvPr>
        </p:nvSpPr>
        <p:spPr>
          <a:xfrm>
            <a:off x="2015067" y="3846051"/>
            <a:ext cx="8158690" cy="2363680"/>
          </a:xfrm>
        </p:spPr>
        <p:txBody>
          <a:bodyPr>
            <a:noAutofit/>
          </a:bodyPr>
          <a:lstStyle/>
          <a:p>
            <a:r>
              <a:rPr lang="en-US" dirty="0" smtClean="0"/>
              <a:t>AWS </a:t>
            </a:r>
            <a:r>
              <a:rPr lang="en-US" dirty="0"/>
              <a:t>Inspector is an essential tool for organizations looking to enhance the security of their AWS environments. By automating the assessment of resources and providing actionable insights, it helps maintain a strong security posture, reduce risk, and simplify compliance with industry standards</a:t>
            </a:r>
            <a:r>
              <a:rPr lang="en-US" dirty="0" smtClean="0"/>
              <a:t>.</a:t>
            </a:r>
            <a:endParaRPr lang="en-US" dirty="0"/>
          </a:p>
        </p:txBody>
      </p:sp>
    </p:spTree>
    <p:extLst>
      <p:ext uri="{BB962C8B-B14F-4D97-AF65-F5344CB8AC3E}">
        <p14:creationId xmlns:p14="http://schemas.microsoft.com/office/powerpoint/2010/main" val="258271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AWS Inspector</a:t>
            </a:r>
            <a:r>
              <a:rPr lang="en-US" b="1" dirty="0" smtClean="0"/>
              <a:t>?</a:t>
            </a:r>
            <a:endParaRPr lang="en-US" dirty="0"/>
          </a:p>
        </p:txBody>
      </p:sp>
      <p:sp>
        <p:nvSpPr>
          <p:cNvPr id="3" name="Content Placeholder 2"/>
          <p:cNvSpPr>
            <a:spLocks noGrp="1"/>
          </p:cNvSpPr>
          <p:nvPr>
            <p:ph idx="1"/>
          </p:nvPr>
        </p:nvSpPr>
        <p:spPr>
          <a:xfrm>
            <a:off x="1295401" y="2556933"/>
            <a:ext cx="9601196" cy="2001420"/>
          </a:xfrm>
        </p:spPr>
        <p:txBody>
          <a:bodyPr>
            <a:noAutofit/>
          </a:bodyPr>
          <a:lstStyle/>
          <a:p>
            <a:pPr lvl="1"/>
            <a:r>
              <a:rPr lang="en-US" sz="2400" dirty="0" smtClean="0"/>
              <a:t>AWS </a:t>
            </a:r>
            <a:r>
              <a:rPr lang="en-US" sz="2400" dirty="0"/>
              <a:t>Inspector is an automated security assessment service that helps improve the security and compliance of applications deployed on AWS</a:t>
            </a:r>
            <a:r>
              <a:rPr lang="en-US" sz="2400" dirty="0" smtClean="0"/>
              <a:t>.</a:t>
            </a:r>
          </a:p>
          <a:p>
            <a:pPr lvl="1"/>
            <a:endParaRPr lang="en-US" sz="2400" dirty="0"/>
          </a:p>
          <a:p>
            <a:pPr lvl="1"/>
            <a:r>
              <a:rPr lang="en-US" sz="2400" dirty="0"/>
              <a:t>It automatically assesses applications for vulnerabilities, deviations from best practices, and potential security threats, providing actionable findings to help improve security posture.</a:t>
            </a:r>
          </a:p>
          <a:p>
            <a:endParaRPr lang="en-US" sz="2800" dirty="0"/>
          </a:p>
        </p:txBody>
      </p:sp>
    </p:spTree>
    <p:extLst>
      <p:ext uri="{BB962C8B-B14F-4D97-AF65-F5344CB8AC3E}">
        <p14:creationId xmlns:p14="http://schemas.microsoft.com/office/powerpoint/2010/main" val="149494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Key Features of AWS </a:t>
            </a:r>
            <a:r>
              <a:rPr lang="en-US" b="1" dirty="0" smtClean="0"/>
              <a:t>Inspector</a:t>
            </a:r>
            <a:endParaRPr lang="en-US" dirty="0"/>
          </a:p>
        </p:txBody>
      </p:sp>
      <p:sp>
        <p:nvSpPr>
          <p:cNvPr id="3" name="Content Placeholder 2"/>
          <p:cNvSpPr>
            <a:spLocks noGrp="1"/>
          </p:cNvSpPr>
          <p:nvPr>
            <p:ph idx="1"/>
          </p:nvPr>
        </p:nvSpPr>
        <p:spPr/>
        <p:txBody>
          <a:bodyPr>
            <a:normAutofit/>
          </a:bodyPr>
          <a:lstStyle/>
          <a:p>
            <a:r>
              <a:rPr lang="en-US" b="1" dirty="0" smtClean="0"/>
              <a:t>Automated </a:t>
            </a:r>
            <a:r>
              <a:rPr lang="en-US" b="1" dirty="0"/>
              <a:t>Security Assessments:</a:t>
            </a:r>
            <a:endParaRPr lang="en-US" dirty="0"/>
          </a:p>
          <a:p>
            <a:pPr lvl="1"/>
            <a:r>
              <a:rPr lang="en-US" dirty="0"/>
              <a:t>AWS Inspector performs automated security assessments on AWS resources, such as EC2 instances, containers, and networks. It checks for vulnerabilities, insecure configurations, and compliance with security standards.</a:t>
            </a:r>
          </a:p>
          <a:p>
            <a:r>
              <a:rPr lang="en-US" b="1" dirty="0"/>
              <a:t>Rich Set of Rules Packages:</a:t>
            </a:r>
            <a:endParaRPr lang="en-US" dirty="0"/>
          </a:p>
          <a:p>
            <a:pPr lvl="1"/>
            <a:r>
              <a:rPr lang="en-US" dirty="0"/>
              <a:t>AWS Inspector uses pre-built rules packages to assess resources against various security benchmarks, such as Center for Internet Security (CIS) benchmarks, Common Vulnerabilities and Exposures (CVE) databases, and custom security policies.</a:t>
            </a:r>
          </a:p>
          <a:p>
            <a:endParaRPr lang="en-US" dirty="0"/>
          </a:p>
        </p:txBody>
      </p:sp>
    </p:spTree>
    <p:extLst>
      <p:ext uri="{BB962C8B-B14F-4D97-AF65-F5344CB8AC3E}">
        <p14:creationId xmlns:p14="http://schemas.microsoft.com/office/powerpoint/2010/main" val="150007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32764" y="559558"/>
            <a:ext cx="9771797" cy="6001643"/>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Continuous Monitoring:</a:t>
            </a:r>
            <a:endParaRPr lang="en-US" sz="2400" dirty="0"/>
          </a:p>
          <a:p>
            <a:pPr lvl="1"/>
            <a:r>
              <a:rPr lang="en-US" sz="2400" dirty="0"/>
              <a:t>AWS Inspector continuously monitors your environment, identifying new vulnerabilities and threats as they emerge. This ongoing assessment helps maintain a strong security posture over time</a:t>
            </a:r>
            <a:r>
              <a:rPr lang="en-US" sz="2400" dirty="0" smtClean="0"/>
              <a:t>.</a:t>
            </a:r>
          </a:p>
          <a:p>
            <a:pPr lvl="1"/>
            <a:endParaRPr lang="en-US" sz="2400" dirty="0"/>
          </a:p>
          <a:p>
            <a:pPr marL="285750" indent="-285750">
              <a:buFont typeface="Arial" panose="020B0604020202020204" pitchFamily="34" charset="0"/>
              <a:buChar char="•"/>
            </a:pPr>
            <a:r>
              <a:rPr lang="en-US" sz="2400" b="1" dirty="0"/>
              <a:t>Actionable Findings:</a:t>
            </a:r>
            <a:endParaRPr lang="en-US" sz="2400" dirty="0"/>
          </a:p>
          <a:p>
            <a:pPr lvl="1"/>
            <a:r>
              <a:rPr lang="en-US" sz="2400" dirty="0"/>
              <a:t>The service generates detailed findings that include descriptions of the issues, severity levels, and recommended remediation steps. These findings help prioritize and address vulnerabilities effectively</a:t>
            </a:r>
            <a:r>
              <a:rPr lang="en-US" sz="2400" dirty="0" smtClean="0"/>
              <a:t>.</a:t>
            </a:r>
          </a:p>
          <a:p>
            <a:pPr lvl="1"/>
            <a:endParaRPr lang="en-US" sz="2400" dirty="0"/>
          </a:p>
          <a:p>
            <a:pPr marL="285750" indent="-285750">
              <a:buFont typeface="Arial" panose="020B0604020202020204" pitchFamily="34" charset="0"/>
              <a:buChar char="•"/>
            </a:pPr>
            <a:r>
              <a:rPr lang="en-US" sz="2400" b="1" dirty="0"/>
              <a:t>Integration with AWS Security Services:</a:t>
            </a:r>
            <a:endParaRPr lang="en-US" sz="2400" dirty="0"/>
          </a:p>
          <a:p>
            <a:pPr lvl="1"/>
            <a:r>
              <a:rPr lang="en-US" sz="2400" dirty="0"/>
              <a:t>AWS Inspector integrates with other AWS security services, such as AWS Security Hub, Amazon </a:t>
            </a:r>
            <a:r>
              <a:rPr lang="en-US" sz="2400" dirty="0" err="1"/>
              <a:t>GuardDuty</a:t>
            </a:r>
            <a:r>
              <a:rPr lang="en-US" sz="2400" dirty="0"/>
              <a:t>, and AWS </a:t>
            </a:r>
            <a:r>
              <a:rPr lang="en-US" sz="2400" dirty="0" err="1"/>
              <a:t>Config</a:t>
            </a:r>
            <a:r>
              <a:rPr lang="en-US" sz="2400" dirty="0"/>
              <a:t>, providing a comprehensive security framework. It can also be integrated with third-party tools for enhanced threat detection and response.</a:t>
            </a:r>
          </a:p>
          <a:p>
            <a:endParaRPr lang="en-US" sz="2400" dirty="0"/>
          </a:p>
        </p:txBody>
      </p:sp>
    </p:spTree>
    <p:extLst>
      <p:ext uri="{BB962C8B-B14F-4D97-AF65-F5344CB8AC3E}">
        <p14:creationId xmlns:p14="http://schemas.microsoft.com/office/powerpoint/2010/main" val="117957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AWS Inspector</a:t>
            </a:r>
            <a:br>
              <a:rPr lang="en-US" b="1" dirty="0"/>
            </a:br>
            <a:endParaRPr lang="en-US" dirty="0"/>
          </a:p>
        </p:txBody>
      </p:sp>
      <p:sp>
        <p:nvSpPr>
          <p:cNvPr id="3" name="Content Placeholder 2"/>
          <p:cNvSpPr>
            <a:spLocks noGrp="1"/>
          </p:cNvSpPr>
          <p:nvPr>
            <p:ph idx="1"/>
          </p:nvPr>
        </p:nvSpPr>
        <p:spPr/>
        <p:txBody>
          <a:bodyPr>
            <a:normAutofit/>
          </a:bodyPr>
          <a:lstStyle/>
          <a:p>
            <a:r>
              <a:rPr lang="en-US" b="1" dirty="0" smtClean="0"/>
              <a:t>Improved </a:t>
            </a:r>
            <a:r>
              <a:rPr lang="en-US" b="1" dirty="0"/>
              <a:t>Security Posture:</a:t>
            </a:r>
            <a:endParaRPr lang="en-US" dirty="0"/>
          </a:p>
          <a:p>
            <a:pPr marL="457200" lvl="1" indent="0">
              <a:buNone/>
            </a:pPr>
            <a:r>
              <a:rPr lang="en-US" dirty="0" smtClean="0"/>
              <a:t>AWS </a:t>
            </a:r>
            <a:r>
              <a:rPr lang="en-US" dirty="0"/>
              <a:t>Inspector helps identify and remediate vulnerabilities in your AWS environment, ensuring that applications and workloads are secure and compliant with industry standards</a:t>
            </a:r>
            <a:r>
              <a:rPr lang="en-US" dirty="0" smtClean="0"/>
              <a:t>.</a:t>
            </a:r>
          </a:p>
          <a:p>
            <a:pPr marL="457200" lvl="1" indent="0">
              <a:buNone/>
            </a:pPr>
            <a:endParaRPr lang="en-US" dirty="0"/>
          </a:p>
          <a:p>
            <a:r>
              <a:rPr lang="en-US" b="1" dirty="0"/>
              <a:t>Simplified Compliance:</a:t>
            </a:r>
            <a:endParaRPr lang="en-US" dirty="0"/>
          </a:p>
          <a:p>
            <a:pPr marL="457200" lvl="1" indent="0">
              <a:buNone/>
            </a:pPr>
            <a:r>
              <a:rPr lang="en-US" dirty="0"/>
              <a:t>By continuously assessing your resources against industry standards and regulatory requirements, AWS Inspector helps organizations meet compliance obligations more easily.</a:t>
            </a:r>
          </a:p>
          <a:p>
            <a:endParaRPr lang="en-US" dirty="0"/>
          </a:p>
        </p:txBody>
      </p:sp>
    </p:spTree>
    <p:extLst>
      <p:ext uri="{BB962C8B-B14F-4D97-AF65-F5344CB8AC3E}">
        <p14:creationId xmlns:p14="http://schemas.microsoft.com/office/powerpoint/2010/main" val="305647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526" y="1705971"/>
            <a:ext cx="1035865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t>Reduced Risk:</a:t>
            </a:r>
            <a:endParaRPr lang="en-US" sz="2400" dirty="0"/>
          </a:p>
          <a:p>
            <a:pPr lvl="1"/>
            <a:r>
              <a:rPr lang="en-US" sz="2400" dirty="0"/>
              <a:t>Proactively identifying and addressing security vulnerabilities reduces the risk of data breaches, unauthorized access, and other security incidents</a:t>
            </a:r>
            <a:r>
              <a:rPr lang="en-US" sz="2400" dirty="0" smtClean="0"/>
              <a:t>.</a:t>
            </a:r>
          </a:p>
          <a:p>
            <a:pPr lvl="1"/>
            <a:endParaRPr lang="en-US" sz="2400" dirty="0"/>
          </a:p>
          <a:p>
            <a:pPr marL="285750" indent="-285750">
              <a:buFont typeface="Arial" panose="020B0604020202020204" pitchFamily="34" charset="0"/>
              <a:buChar char="•"/>
            </a:pPr>
            <a:r>
              <a:rPr lang="en-US" sz="2400" b="1" dirty="0"/>
              <a:t>Automated and Scalable Assessments:</a:t>
            </a:r>
            <a:endParaRPr lang="en-US" sz="2400" dirty="0"/>
          </a:p>
          <a:p>
            <a:pPr lvl="1"/>
            <a:r>
              <a:rPr lang="en-US" sz="2400" dirty="0"/>
              <a:t>AWS Inspector’s automated assessments can be scaled across large environments, making it easier to maintain security across multiple instances, containers, and networks.</a:t>
            </a:r>
          </a:p>
          <a:p>
            <a:endParaRPr lang="en-US" sz="2400" dirty="0"/>
          </a:p>
        </p:txBody>
      </p:sp>
    </p:spTree>
    <p:extLst>
      <p:ext uri="{BB962C8B-B14F-4D97-AF65-F5344CB8AC3E}">
        <p14:creationId xmlns:p14="http://schemas.microsoft.com/office/powerpoint/2010/main" val="336132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AWS Inspector </a:t>
            </a:r>
            <a:r>
              <a:rPr lang="en-US" b="1" dirty="0" smtClean="0"/>
              <a:t>Works</a:t>
            </a:r>
            <a:endParaRPr lang="en-US" dirty="0"/>
          </a:p>
        </p:txBody>
      </p:sp>
      <p:sp>
        <p:nvSpPr>
          <p:cNvPr id="3" name="Content Placeholder 2"/>
          <p:cNvSpPr>
            <a:spLocks noGrp="1"/>
          </p:cNvSpPr>
          <p:nvPr>
            <p:ph idx="1"/>
          </p:nvPr>
        </p:nvSpPr>
        <p:spPr/>
        <p:txBody>
          <a:bodyPr>
            <a:normAutofit/>
          </a:bodyPr>
          <a:lstStyle/>
          <a:p>
            <a:r>
              <a:rPr lang="en-US" b="1" dirty="0" smtClean="0"/>
              <a:t>Assessment </a:t>
            </a:r>
            <a:r>
              <a:rPr lang="en-US" b="1" dirty="0"/>
              <a:t>Targets:</a:t>
            </a:r>
            <a:endParaRPr lang="en-US" dirty="0"/>
          </a:p>
          <a:p>
            <a:pPr marL="457200" lvl="1" indent="0">
              <a:buNone/>
            </a:pPr>
            <a:r>
              <a:rPr lang="en-US" dirty="0"/>
              <a:t>Users define assessment targets, which specify the resources to be assessed, such as EC2 instances, Auto Scaling groups, or specific tags. This allows for targeted assessments based on specific security needs.</a:t>
            </a:r>
          </a:p>
          <a:p>
            <a:r>
              <a:rPr lang="en-US" b="1" dirty="0"/>
              <a:t>Assessment Templates:</a:t>
            </a:r>
            <a:endParaRPr lang="en-US" dirty="0"/>
          </a:p>
          <a:p>
            <a:pPr marL="457200" lvl="1" indent="0">
              <a:buNone/>
            </a:pPr>
            <a:r>
              <a:rPr lang="en-US" dirty="0"/>
              <a:t>AWS Inspector uses assessment templates that define the rules packages, duration, and other settings for the assessment. Templates can be customized to focus on specific security concerns, such as network security or operating system vulnerabilities.</a:t>
            </a:r>
          </a:p>
          <a:p>
            <a:endParaRPr lang="en-US" dirty="0"/>
          </a:p>
        </p:txBody>
      </p:sp>
    </p:spTree>
    <p:extLst>
      <p:ext uri="{BB962C8B-B14F-4D97-AF65-F5344CB8AC3E}">
        <p14:creationId xmlns:p14="http://schemas.microsoft.com/office/powerpoint/2010/main" val="68431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2637" y="869162"/>
            <a:ext cx="10549719" cy="5401479"/>
          </a:xfrm>
          <a:prstGeom prst="rect">
            <a:avLst/>
          </a:prstGeom>
          <a:noFill/>
        </p:spPr>
        <p:txBody>
          <a:bodyPr wrap="square" rtlCol="0">
            <a:spAutoFit/>
          </a:bodyPr>
          <a:lstStyle/>
          <a:p>
            <a:pPr marL="285750" indent="-285750">
              <a:buFont typeface="Arial" panose="020B0604020202020204" pitchFamily="34" charset="0"/>
              <a:buChar char="•"/>
            </a:pPr>
            <a:r>
              <a:rPr lang="en-US" sz="2300" b="1" dirty="0"/>
              <a:t>Running Assessments:</a:t>
            </a:r>
            <a:endParaRPr lang="en-US" sz="2300" dirty="0"/>
          </a:p>
          <a:p>
            <a:pPr lvl="1"/>
            <a:r>
              <a:rPr lang="en-US" sz="2300" dirty="0"/>
              <a:t>Once the assessment template is defined, users can initiate assessments manually or automate them through scheduling. AWS Inspector then scans the specified resources, checking for vulnerabilities, misconfigurations, and compliance issues</a:t>
            </a:r>
            <a:r>
              <a:rPr lang="en-US" sz="2300" dirty="0" smtClean="0"/>
              <a:t>.</a:t>
            </a:r>
          </a:p>
          <a:p>
            <a:pPr lvl="1"/>
            <a:endParaRPr lang="en-US" sz="2300" dirty="0"/>
          </a:p>
          <a:p>
            <a:pPr marL="285750" indent="-285750">
              <a:buFont typeface="Arial" panose="020B0604020202020204" pitchFamily="34" charset="0"/>
              <a:buChar char="•"/>
            </a:pPr>
            <a:r>
              <a:rPr lang="en-US" sz="2300" b="1" dirty="0"/>
              <a:t>Generating Findings:</a:t>
            </a:r>
            <a:endParaRPr lang="en-US" sz="2300" dirty="0"/>
          </a:p>
          <a:p>
            <a:pPr lvl="1"/>
            <a:r>
              <a:rPr lang="en-US" sz="2300" dirty="0"/>
              <a:t>After the assessment is complete, AWS Inspector generates a detailed report of findings. This report includes information on each identified issue, its severity, and recommended remediation steps</a:t>
            </a:r>
            <a:r>
              <a:rPr lang="en-US" sz="2300" dirty="0" smtClean="0"/>
              <a:t>.</a:t>
            </a:r>
          </a:p>
          <a:p>
            <a:pPr lvl="1"/>
            <a:endParaRPr lang="en-US" sz="2300" dirty="0"/>
          </a:p>
          <a:p>
            <a:pPr marL="285750" indent="-285750">
              <a:buFont typeface="Arial" panose="020B0604020202020204" pitchFamily="34" charset="0"/>
              <a:buChar char="•"/>
            </a:pPr>
            <a:r>
              <a:rPr lang="en-US" sz="2300" b="1" dirty="0"/>
              <a:t>Remediation:</a:t>
            </a:r>
            <a:endParaRPr lang="en-US" sz="2300" dirty="0"/>
          </a:p>
          <a:p>
            <a:pPr lvl="1"/>
            <a:r>
              <a:rPr lang="en-US" sz="2300" dirty="0"/>
              <a:t>Findings from AWS Inspector should be prioritized and addressed based on their severity and impact. Users can take remedial actions, such as patching vulnerabilities, correcting configurations, or implementing security best practices.</a:t>
            </a:r>
          </a:p>
          <a:p>
            <a:endParaRPr lang="en-US" sz="2300" dirty="0"/>
          </a:p>
        </p:txBody>
      </p:sp>
    </p:spTree>
    <p:extLst>
      <p:ext uri="{BB962C8B-B14F-4D97-AF65-F5344CB8AC3E}">
        <p14:creationId xmlns:p14="http://schemas.microsoft.com/office/powerpoint/2010/main" val="19874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Security and Best </a:t>
            </a:r>
            <a:r>
              <a:rPr lang="en-US" b="1" dirty="0" smtClean="0"/>
              <a:t>Practices</a:t>
            </a:r>
            <a:endParaRPr lang="en-US" dirty="0"/>
          </a:p>
        </p:txBody>
      </p:sp>
      <p:sp>
        <p:nvSpPr>
          <p:cNvPr id="3" name="Content Placeholder 2"/>
          <p:cNvSpPr>
            <a:spLocks noGrp="1"/>
          </p:cNvSpPr>
          <p:nvPr>
            <p:ph idx="1"/>
          </p:nvPr>
        </p:nvSpPr>
        <p:spPr>
          <a:xfrm>
            <a:off x="1295401" y="2556932"/>
            <a:ext cx="9601196" cy="4301068"/>
          </a:xfrm>
        </p:spPr>
        <p:txBody>
          <a:bodyPr>
            <a:normAutofit/>
          </a:bodyPr>
          <a:lstStyle/>
          <a:p>
            <a:r>
              <a:rPr lang="en-US" b="1" dirty="0" smtClean="0"/>
              <a:t>Least </a:t>
            </a:r>
            <a:r>
              <a:rPr lang="en-US" b="1" dirty="0"/>
              <a:t>Privilege Principle:</a:t>
            </a:r>
            <a:endParaRPr lang="en-US" dirty="0"/>
          </a:p>
          <a:p>
            <a:pPr marL="457200" lvl="1" indent="0">
              <a:buNone/>
            </a:pPr>
            <a:r>
              <a:rPr lang="en-US" sz="2400" dirty="0"/>
              <a:t>Ensure that AWS Inspector has only the necessary permissions to perform assessments, adhering to the principle of least privilege</a:t>
            </a:r>
            <a:r>
              <a:rPr lang="en-US" sz="2400" dirty="0" smtClean="0"/>
              <a:t>.</a:t>
            </a:r>
          </a:p>
          <a:p>
            <a:pPr marL="457200" lvl="1" indent="0">
              <a:buNone/>
            </a:pPr>
            <a:endParaRPr lang="en-US" sz="2400" dirty="0"/>
          </a:p>
          <a:p>
            <a:r>
              <a:rPr lang="en-US" b="1" dirty="0"/>
              <a:t>Regular Assessments:</a:t>
            </a:r>
            <a:endParaRPr lang="en-US" dirty="0"/>
          </a:p>
          <a:p>
            <a:pPr marL="457200" lvl="1" indent="0">
              <a:buNone/>
            </a:pPr>
            <a:r>
              <a:rPr lang="en-US" sz="2400" dirty="0" smtClean="0"/>
              <a:t>Schedule </a:t>
            </a:r>
            <a:r>
              <a:rPr lang="en-US" sz="2400" dirty="0"/>
              <a:t>regular assessments to maintain continuous visibility into the security posture of your AWS resources</a:t>
            </a:r>
            <a:r>
              <a:rPr lang="en-US" sz="2400" dirty="0" smtClean="0"/>
              <a:t>.</a:t>
            </a:r>
            <a:endParaRPr lang="en-US" sz="2400" dirty="0"/>
          </a:p>
        </p:txBody>
      </p:sp>
    </p:spTree>
    <p:extLst>
      <p:ext uri="{BB962C8B-B14F-4D97-AF65-F5344CB8AC3E}">
        <p14:creationId xmlns:p14="http://schemas.microsoft.com/office/powerpoint/2010/main" val="26001949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18</TotalTime>
  <Words>713</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Introduction to  AWS Inspector</vt:lpstr>
      <vt:lpstr>What is AWS Inspector?</vt:lpstr>
      <vt:lpstr>Key Features of AWS Inspector</vt:lpstr>
      <vt:lpstr>PowerPoint Presentation</vt:lpstr>
      <vt:lpstr>Benefits of AWS Inspector </vt:lpstr>
      <vt:lpstr>PowerPoint Presentation</vt:lpstr>
      <vt:lpstr>How AWS Inspector Works</vt:lpstr>
      <vt:lpstr>PowerPoint Presentation</vt:lpstr>
      <vt:lpstr>Security and Best Practices</vt:lpstr>
      <vt:lpstr>PowerPoint Presentation</vt:lpstr>
      <vt:lpstr>Why Use AWS Inspector?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AWS Inspector</dc:title>
  <dc:creator>Administrator</dc:creator>
  <cp:lastModifiedBy>Administrator</cp:lastModifiedBy>
  <cp:revision>3</cp:revision>
  <dcterms:created xsi:type="dcterms:W3CDTF">2024-08-24T11:10:25Z</dcterms:created>
  <dcterms:modified xsi:type="dcterms:W3CDTF">2024-08-27T12:35:06Z</dcterms:modified>
</cp:coreProperties>
</file>