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26894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35158" y="5995090"/>
            <a:ext cx="1588820" cy="3227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35158" y="5995090"/>
            <a:ext cx="1588820" cy="32272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1755" y="3388055"/>
            <a:ext cx="6533086" cy="172985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AWS Organizations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8" r="26891"/>
          <a:stretch/>
        </p:blipFill>
        <p:spPr>
          <a:xfrm>
            <a:off x="8761862" y="3347"/>
            <a:ext cx="3430137" cy="6854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16"/>
          <a:stretch/>
        </p:blipFill>
        <p:spPr>
          <a:xfrm>
            <a:off x="0" y="5988666"/>
            <a:ext cx="968991" cy="99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8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8549" y="600501"/>
            <a:ext cx="944425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How to Create and Apply SCPs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SCPs in the AWS Management Console or by using AWS CLI.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Example: An SCP that denies access to specific AWS services, such as ec2:StopInstances, can be applied to prevent users from stopping EC2 instances.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Apply SCPs at the Root, OU, or account level.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Examples of SCPs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Restricting Services: An SCP that denies the s3:DeleteBucket action across all accounts in an OU.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Enforcing Compliance: An SCP that restricts the use of AWS regions to only those approved by your organization.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Security Policies: An SCP that denies the creation of security groups that allow SSH access from the internet.</a:t>
            </a:r>
          </a:p>
        </p:txBody>
      </p:sp>
    </p:spTree>
    <p:extLst>
      <p:ext uri="{BB962C8B-B14F-4D97-AF65-F5344CB8AC3E}">
        <p14:creationId xmlns:p14="http://schemas.microsoft.com/office/powerpoint/2010/main" val="52298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Real-World Use Cases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3833" y="1885285"/>
            <a:ext cx="9594374" cy="3885154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n-US" b="1" dirty="0" smtClean="0"/>
              <a:t>Enterprise </a:t>
            </a:r>
            <a:r>
              <a:rPr lang="en-US" b="1" dirty="0"/>
              <a:t>Multi-Account Setup</a:t>
            </a:r>
          </a:p>
          <a:p>
            <a:r>
              <a:rPr lang="en-US" dirty="0"/>
              <a:t>Large enterprises often structure their AWS Organizations by department or business unit, with each having its own set of accounts.</a:t>
            </a:r>
          </a:p>
          <a:p>
            <a:r>
              <a:rPr lang="en-US" dirty="0"/>
              <a:t>Example: A financial institution might have separate OUs for Retail Banking, Investment Banking, and Compliance, each with its own accounts and policies.</a:t>
            </a:r>
          </a:p>
          <a:p>
            <a:r>
              <a:rPr lang="en-US" dirty="0"/>
              <a:t>SCPs can be used to enforce strict security controls across sensitive areas such as compliance and auditing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2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3958" y="887104"/>
            <a:ext cx="925318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60" indent="0">
              <a:buNone/>
            </a:pPr>
            <a:r>
              <a:rPr lang="en-US" sz="2000" b="1" dirty="0"/>
              <a:t>Startups and Small 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Startups may use AWS Organizations to manage separate accounts for development, testing, and production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Consolidated billing helps startups manage costs effectively by leveraging volume discounts.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OUs can be used to separate projects or clients, ensuring that resources and costs are properly allocated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6160" indent="0">
              <a:buNone/>
            </a:pPr>
            <a:r>
              <a:rPr lang="en-US" sz="2000" b="1" dirty="0"/>
              <a:t>Managed Service Providers (MSPs)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MSPs can use AWS Organizations to manage multiple client accounts under a single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allows for centralized management, monitoring, and billing of client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MSPs can apply custom SCPs to enforce best practices and compliance across client accounts.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488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What is AWS Organizations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08" y="1885285"/>
            <a:ext cx="7796540" cy="3997828"/>
          </a:xfrm>
        </p:spPr>
        <p:txBody>
          <a:bodyPr/>
          <a:lstStyle/>
          <a:p>
            <a:r>
              <a:rPr lang="en-US" dirty="0"/>
              <a:t>AWS Organizations is a service that enables you to centrally manage and govern multiple AWS accounts.</a:t>
            </a:r>
          </a:p>
          <a:p>
            <a:r>
              <a:rPr lang="en-US" dirty="0"/>
              <a:t>It allows you to automate the creation of new AWS accounts, apply policies for governance, and simplify billing processes through consolidated billing.</a:t>
            </a:r>
          </a:p>
          <a:p>
            <a:r>
              <a:rPr lang="en-US" dirty="0"/>
              <a:t>AWS Organizations is crucial for enterprises and organizations that need to manage complex, multi-account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2860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Why is it important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08" y="2142698"/>
            <a:ext cx="7796540" cy="2883663"/>
          </a:xfrm>
        </p:spPr>
        <p:txBody>
          <a:bodyPr/>
          <a:lstStyle/>
          <a:p>
            <a:r>
              <a:rPr lang="en-US" dirty="0"/>
              <a:t>Centralized control over security, compliance, and billing.</a:t>
            </a:r>
          </a:p>
          <a:p>
            <a:r>
              <a:rPr lang="en-US" dirty="0"/>
              <a:t>Scalability: Easily manage large numbers of AWS accounts as your organization grows.</a:t>
            </a:r>
          </a:p>
          <a:p>
            <a:r>
              <a:rPr lang="en-US" dirty="0"/>
              <a:t>Streamlines account management and reduces administrative overhead.</a:t>
            </a:r>
          </a:p>
        </p:txBody>
      </p:sp>
    </p:spTree>
    <p:extLst>
      <p:ext uri="{BB962C8B-B14F-4D97-AF65-F5344CB8AC3E}">
        <p14:creationId xmlns:p14="http://schemas.microsoft.com/office/powerpoint/2010/main" val="155262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616987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Key Features of AWS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060" y="1337481"/>
            <a:ext cx="10140286" cy="5377218"/>
          </a:xfrm>
        </p:spPr>
        <p:txBody>
          <a:bodyPr>
            <a:normAutofit fontScale="92500" lnSpcReduction="20000"/>
          </a:bodyPr>
          <a:lstStyle/>
          <a:p>
            <a:pPr marL="6160" indent="0">
              <a:buNone/>
            </a:pPr>
            <a:r>
              <a:rPr lang="en-US" b="1" dirty="0"/>
              <a:t>Hierarchical Account Management</a:t>
            </a:r>
          </a:p>
          <a:p>
            <a:r>
              <a:rPr lang="en-US" dirty="0"/>
              <a:t>Organizational Units (OUs) allow you to group accounts in a hierarchical structure based on function, department, or project.</a:t>
            </a:r>
          </a:p>
          <a:p>
            <a:r>
              <a:rPr lang="en-US" dirty="0"/>
              <a:t>OUs provide a way to apply policies and permissions at different levels of the organization.</a:t>
            </a:r>
          </a:p>
          <a:p>
            <a:pPr marL="6160" indent="0">
              <a:buNone/>
            </a:pPr>
            <a:r>
              <a:rPr lang="en-US" b="1" dirty="0"/>
              <a:t>Service Control Policies (SCPs)</a:t>
            </a:r>
          </a:p>
          <a:p>
            <a:r>
              <a:rPr lang="en-US" dirty="0"/>
              <a:t>SCPs are used to manage permissions across accounts. They define what actions are allowed or denied within the AWS accounts in your organization.</a:t>
            </a:r>
          </a:p>
          <a:p>
            <a:r>
              <a:rPr lang="en-US" dirty="0"/>
              <a:t>Example: Use SCPs to enforce compliance by restricting access to certain services or regions.</a:t>
            </a:r>
          </a:p>
          <a:p>
            <a:pPr marL="6160" indent="0">
              <a:buNone/>
            </a:pPr>
            <a:r>
              <a:rPr lang="en-US" b="1" dirty="0"/>
              <a:t>Consolidated Billing</a:t>
            </a:r>
          </a:p>
          <a:p>
            <a:r>
              <a:rPr lang="en-US" dirty="0"/>
              <a:t>All accounts in an organization are billed together, simplifying the billing process.</a:t>
            </a:r>
          </a:p>
          <a:p>
            <a:r>
              <a:rPr lang="en-US" dirty="0"/>
              <a:t>Cost benefits include volume discounts and the ability to share Reserved Instances across accounts.</a:t>
            </a:r>
          </a:p>
        </p:txBody>
      </p:sp>
    </p:spTree>
    <p:extLst>
      <p:ext uri="{BB962C8B-B14F-4D97-AF65-F5344CB8AC3E}">
        <p14:creationId xmlns:p14="http://schemas.microsoft.com/office/powerpoint/2010/main" val="302399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Structure of AWS Organizations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Root </a:t>
            </a:r>
            <a:r>
              <a:rPr lang="en-US" b="1" dirty="0"/>
              <a:t>Organization</a:t>
            </a:r>
            <a:endParaRPr lang="en-US" dirty="0"/>
          </a:p>
          <a:p>
            <a:pPr lvl="1"/>
            <a:r>
              <a:rPr lang="en-US" dirty="0"/>
              <a:t>The Root is the top-level container in AWS Organizations.</a:t>
            </a:r>
          </a:p>
          <a:p>
            <a:pPr lvl="1"/>
            <a:r>
              <a:rPr lang="en-US" dirty="0"/>
              <a:t>It is the starting point for creating and managing the entire organization.</a:t>
            </a:r>
          </a:p>
          <a:p>
            <a:pPr lvl="1"/>
            <a:r>
              <a:rPr lang="en-US" dirty="0"/>
              <a:t>The Root can have multiple Organizational Units (OUs) under it, each containing multiple AWS accounts.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9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2764" y="288711"/>
            <a:ext cx="100856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Organizational Units (OUs)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OUs are subgroups within your organization that allow you to organize accounts by business units, departments, or projects.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OU can have its own SCPs, allowing different policies to be applied at different levels.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OUs provide a flexible way to structure your organization, enabling targeted policy application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Accounts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AWS accounts are individual entities within the organization. Each account is isolated from others, allowing for separate resources and permissions.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Accounts can be created directly under the Root or within specific OUs.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Individual accounts can have different purposes, such as development, testing, or production.</a:t>
            </a:r>
          </a:p>
        </p:txBody>
      </p:sp>
    </p:spTree>
    <p:extLst>
      <p:ext uri="{BB962C8B-B14F-4D97-AF65-F5344CB8AC3E}">
        <p14:creationId xmlns:p14="http://schemas.microsoft.com/office/powerpoint/2010/main" val="186583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and Managing AWS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Creating an </a:t>
            </a:r>
            <a:r>
              <a:rPr lang="en-US" b="1" dirty="0" smtClean="0"/>
              <a:t>Organization. </a:t>
            </a:r>
          </a:p>
          <a:p>
            <a:pPr marL="6160" indent="0">
              <a:buNone/>
            </a:pPr>
            <a:r>
              <a:rPr lang="en-US" b="1" dirty="0" smtClean="0"/>
              <a:t>     </a:t>
            </a:r>
            <a:r>
              <a:rPr lang="en-US" dirty="0" smtClean="0"/>
              <a:t>Steps </a:t>
            </a:r>
            <a:r>
              <a:rPr lang="en-US" dirty="0"/>
              <a:t>to create an AWS Organization:</a:t>
            </a:r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Sign in to the AWS Management Console.</a:t>
            </a:r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Navigate to AWS Organizations and choose "Create organization."</a:t>
            </a:r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Choose between enabling all features or only consolidated billing.</a:t>
            </a:r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Start adding AWS accounts to your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0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436" y="955343"/>
            <a:ext cx="8925636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Adding AWS Accounts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AWS accounts can be added by inviting existing accounts or creating new ones within the organization.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you invite an existing account, the account owner must approve the invitation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Managing OUs and Accounts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Move accounts between OUs by dragging and dropping within the AWS Management Console.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Apply SCPs to OUs to enforce governance and control at various levels.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tagging and naming conventions to keep your accounts organized.</a:t>
            </a:r>
          </a:p>
        </p:txBody>
      </p:sp>
    </p:spTree>
    <p:extLst>
      <p:ext uri="{BB962C8B-B14F-4D97-AF65-F5344CB8AC3E}">
        <p14:creationId xmlns:p14="http://schemas.microsoft.com/office/powerpoint/2010/main" val="401934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Service Control Policies (SCPs)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60" indent="0">
              <a:buNone/>
            </a:pPr>
            <a:r>
              <a:rPr lang="en-US" b="1" dirty="0"/>
              <a:t>What are SCPs?</a:t>
            </a:r>
          </a:p>
          <a:p>
            <a:r>
              <a:rPr lang="en-US" dirty="0"/>
              <a:t>SCPs are JSON-based policies that define the maximum permissions for member accounts in your organization.</a:t>
            </a:r>
          </a:p>
          <a:p>
            <a:r>
              <a:rPr lang="en-US" dirty="0"/>
              <a:t>SCPs do not grant permissions but rather set boundaries within which IAM policies must operate.</a:t>
            </a:r>
          </a:p>
          <a:p>
            <a:r>
              <a:rPr lang="en-US" dirty="0"/>
              <a:t>SCPs are enforced at the account level, meaning that all users, roles, and root users in an account are subject to the SCPs applied to that account's 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9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32</TotalTime>
  <Words>888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Introduction to AWS Organizations</vt:lpstr>
      <vt:lpstr>What is AWS Organizations?</vt:lpstr>
      <vt:lpstr>Why is it important?</vt:lpstr>
      <vt:lpstr>Key Features of AWS Organizations</vt:lpstr>
      <vt:lpstr>Structure of AWS Organizations </vt:lpstr>
      <vt:lpstr>PowerPoint Presentation</vt:lpstr>
      <vt:lpstr>Creating and Managing AWS Organizations</vt:lpstr>
      <vt:lpstr>PowerPoint Presentation</vt:lpstr>
      <vt:lpstr>Service Control Policies (SCPs) </vt:lpstr>
      <vt:lpstr>PowerPoint Presentation</vt:lpstr>
      <vt:lpstr>Real-World Use Cases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 Organizations</dc:title>
  <dc:creator>Administrator</dc:creator>
  <cp:lastModifiedBy>Administrator</cp:lastModifiedBy>
  <cp:revision>3</cp:revision>
  <dcterms:created xsi:type="dcterms:W3CDTF">2024-08-26T04:32:32Z</dcterms:created>
  <dcterms:modified xsi:type="dcterms:W3CDTF">2024-08-27T12:43:52Z</dcterms:modified>
</cp:coreProperties>
</file>