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2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8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7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4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7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4" y="0"/>
            <a:ext cx="2491281" cy="5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49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AWS </a:t>
            </a:r>
            <a:r>
              <a:rPr lang="en-US" b="1" dirty="0" smtClean="0"/>
              <a:t>Security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69" y="3684582"/>
            <a:ext cx="5243856" cy="29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3940"/>
            <a:ext cx="9659202" cy="714233"/>
          </a:xfrm>
        </p:spPr>
        <p:txBody>
          <a:bodyPr/>
          <a:lstStyle/>
          <a:p>
            <a:r>
              <a:rPr lang="en-US" b="1" dirty="0"/>
              <a:t>Data Protection and </a:t>
            </a:r>
            <a:r>
              <a:rPr lang="en-US" b="1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9" y="1815153"/>
            <a:ext cx="11755272" cy="457655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Encrypting </a:t>
            </a:r>
            <a:r>
              <a:rPr lang="en-US" sz="2000" b="1" dirty="0"/>
              <a:t>Data at Rest and in Transit</a:t>
            </a:r>
            <a:endParaRPr lang="en-US" sz="2000" dirty="0"/>
          </a:p>
          <a:p>
            <a:pPr lvl="1"/>
            <a:r>
              <a:rPr lang="en-US" sz="1800" dirty="0"/>
              <a:t>AWS provides multiple options for encrypting data stored in and moving between AWS services.</a:t>
            </a:r>
          </a:p>
          <a:p>
            <a:pPr lvl="1"/>
            <a:r>
              <a:rPr lang="en-US" sz="1800" b="1" dirty="0"/>
              <a:t>S3 Encryption:</a:t>
            </a:r>
            <a:r>
              <a:rPr lang="en-US" sz="1800" dirty="0"/>
              <a:t> Use server-side encryption (SSE) or client-side encryption to secure data stored in S3.</a:t>
            </a:r>
          </a:p>
          <a:p>
            <a:pPr lvl="1"/>
            <a:r>
              <a:rPr lang="en-US" sz="1800" b="1" dirty="0"/>
              <a:t>EBS Encryption:</a:t>
            </a:r>
            <a:r>
              <a:rPr lang="en-US" sz="1800" dirty="0"/>
              <a:t> Encrypt EBS volumes attached to your EC2 instances.</a:t>
            </a:r>
          </a:p>
          <a:p>
            <a:pPr lvl="1"/>
            <a:r>
              <a:rPr lang="en-US" sz="1800" b="1" dirty="0"/>
              <a:t>RDS Encryption:</a:t>
            </a:r>
            <a:r>
              <a:rPr lang="en-US" sz="1800" dirty="0"/>
              <a:t> Enable encryption for RDS database instances to protect stored data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Transport Layer Security (TLS)</a:t>
            </a:r>
            <a:endParaRPr lang="en-US" sz="2000" dirty="0"/>
          </a:p>
          <a:p>
            <a:pPr lvl="1"/>
            <a:r>
              <a:rPr lang="en-US" sz="1800" dirty="0"/>
              <a:t>Ensure data is encrypted in transit using TLS across AWS services like API Gateway, </a:t>
            </a:r>
            <a:r>
              <a:rPr lang="en-US" sz="1800" dirty="0" err="1"/>
              <a:t>CloudFront</a:t>
            </a:r>
            <a:r>
              <a:rPr lang="en-US" sz="1800" dirty="0"/>
              <a:t>, and ELB.</a:t>
            </a:r>
          </a:p>
          <a:p>
            <a:pPr lvl="1"/>
            <a:r>
              <a:rPr lang="en-US" sz="1800" dirty="0"/>
              <a:t>AWS Certificate Manager (ACM) helps manage SSL/TLS certificates for your applications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Encryption Best Practices</a:t>
            </a:r>
            <a:endParaRPr lang="en-US" sz="2000" dirty="0"/>
          </a:p>
          <a:p>
            <a:pPr lvl="1"/>
            <a:r>
              <a:rPr lang="en-US" sz="1800" dirty="0"/>
              <a:t>Use AWS KMS to manage your encryption keys and automate key rotation.</a:t>
            </a:r>
          </a:p>
          <a:p>
            <a:pPr lvl="1"/>
            <a:r>
              <a:rPr lang="en-US" sz="1800" dirty="0"/>
              <a:t>Encrypt sensitive data both at rest and in transit.</a:t>
            </a:r>
          </a:p>
          <a:p>
            <a:pPr lvl="1"/>
            <a:r>
              <a:rPr lang="en-US" sz="1800" dirty="0"/>
              <a:t>Regularly review and audit encryption configurations.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4884"/>
            <a:ext cx="10131425" cy="673290"/>
          </a:xfrm>
        </p:spPr>
        <p:txBody>
          <a:bodyPr/>
          <a:lstStyle/>
          <a:p>
            <a:r>
              <a:rPr lang="en-US" b="1" dirty="0"/>
              <a:t>Compliance and </a:t>
            </a:r>
            <a:r>
              <a:rPr lang="en-US" b="1" dirty="0" smtClean="0"/>
              <a:t>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2374709"/>
            <a:ext cx="11641541" cy="341649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AWS </a:t>
            </a:r>
            <a:r>
              <a:rPr lang="en-US" sz="2000" b="1" dirty="0"/>
              <a:t>Compliance Programs</a:t>
            </a:r>
            <a:endParaRPr lang="en-US" sz="2000" dirty="0"/>
          </a:p>
          <a:p>
            <a:pPr lvl="1"/>
            <a:r>
              <a:rPr lang="en-US" sz="1800" dirty="0"/>
              <a:t>AWS complies with numerous global security standards, including ISO 27001, SOC 1/2/3, PCI DSS, GDPR, HIPAA, and more.</a:t>
            </a:r>
          </a:p>
          <a:p>
            <a:pPr lvl="1"/>
            <a:r>
              <a:rPr lang="en-US" sz="1800" dirty="0"/>
              <a:t>AWS Artifact provides on-demand access to compliance reports and agreements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Implementing Governance</a:t>
            </a:r>
            <a:endParaRPr lang="en-US" sz="2000" dirty="0"/>
          </a:p>
          <a:p>
            <a:pPr lvl="1"/>
            <a:r>
              <a:rPr lang="en-US" sz="1800" dirty="0"/>
              <a:t>Use AWS Organizations and Service Control Policies (SCPs) to enforce governance and compliance across your accounts.</a:t>
            </a:r>
          </a:p>
          <a:p>
            <a:pPr lvl="1"/>
            <a:r>
              <a:rPr lang="en-US" sz="1800" dirty="0"/>
              <a:t>AWS </a:t>
            </a:r>
            <a:r>
              <a:rPr lang="en-US" sz="1800" dirty="0" err="1"/>
              <a:t>Config</a:t>
            </a:r>
            <a:r>
              <a:rPr lang="en-US" sz="1800" dirty="0"/>
              <a:t> helps monitor compliance by tracking resource configurations and comparing them against desired configurations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AWS Well-Architected Framework</a:t>
            </a:r>
            <a:endParaRPr lang="en-US" sz="2000" dirty="0"/>
          </a:p>
          <a:p>
            <a:pPr lvl="1"/>
            <a:r>
              <a:rPr lang="en-US" sz="1800" dirty="0"/>
              <a:t>The Security Pillar of the AWS Well-Architected Framework provides guidelines for implementing security in the cloud.</a:t>
            </a:r>
          </a:p>
          <a:p>
            <a:pPr lvl="1"/>
            <a:r>
              <a:rPr lang="en-US" sz="1800" dirty="0"/>
              <a:t>Focuses on key areas such as identity management, infrastructure protection, data protection, and incident response.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39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724167"/>
          </a:xfrm>
        </p:spPr>
        <p:txBody>
          <a:bodyPr/>
          <a:lstStyle/>
          <a:p>
            <a:r>
              <a:rPr lang="en-US" b="1" dirty="0"/>
              <a:t>Recap of AWS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AWS </a:t>
            </a:r>
            <a:r>
              <a:rPr lang="en-US" sz="2000" dirty="0"/>
              <a:t>offers a comprehensive set of security tools and services that enable organizations to secure their cloud environments effectively.</a:t>
            </a:r>
          </a:p>
          <a:p>
            <a:r>
              <a:rPr lang="en-US" sz="2000" dirty="0"/>
              <a:t>Understanding and leveraging the shared responsibility model is key to ensuring robust security.</a:t>
            </a:r>
          </a:p>
          <a:p>
            <a:r>
              <a:rPr lang="en-US" sz="2000" dirty="0"/>
              <a:t>Regularly update and review your security configurations to stay ahead of emerging threats.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60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Security is Critical in the Cloud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shift to cloud computing has brought new security challenges and opportunities.</a:t>
            </a:r>
          </a:p>
          <a:p>
            <a:r>
              <a:rPr lang="en-US" sz="2000" dirty="0"/>
              <a:t>AWS provides a shared responsibility model where security is a shared concern between AWS and the customer.</a:t>
            </a:r>
          </a:p>
          <a:p>
            <a:r>
              <a:rPr lang="en-US" sz="2000" dirty="0"/>
              <a:t>AWS offers a broad set of services and features to ensure the security of your cloud environment.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AWS's Commitment to Security</a:t>
            </a:r>
          </a:p>
          <a:p>
            <a:r>
              <a:rPr lang="en-US" sz="2000" dirty="0" smtClean="0"/>
              <a:t>AWS's </a:t>
            </a:r>
            <a:r>
              <a:rPr lang="en-US" sz="2000" dirty="0"/>
              <a:t>infrastructure is designed for the highest levels of security, including data encryption, physical security, and compliance with global regulations.</a:t>
            </a:r>
          </a:p>
          <a:p>
            <a:r>
              <a:rPr lang="en-US" sz="2000" dirty="0"/>
              <a:t>AWS continually updates its security features to adapt to evolving threats.</a:t>
            </a:r>
          </a:p>
        </p:txBody>
      </p:sp>
    </p:spTree>
    <p:extLst>
      <p:ext uri="{BB962C8B-B14F-4D97-AF65-F5344CB8AC3E}">
        <p14:creationId xmlns:p14="http://schemas.microsoft.com/office/powerpoint/2010/main" val="286973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AWS Shared Responsibility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1" y="2142067"/>
            <a:ext cx="11037626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Understanding </a:t>
            </a:r>
            <a:r>
              <a:rPr lang="en-US" sz="2000" b="1" dirty="0"/>
              <a:t>the Shared Responsibility Model</a:t>
            </a:r>
          </a:p>
          <a:p>
            <a:r>
              <a:rPr lang="en-US" sz="2000" dirty="0"/>
              <a:t>AWS's Responsibility: Securing the cloud infrastructure, including physical hardware, network infrastructure, and hypervisors.</a:t>
            </a:r>
          </a:p>
          <a:p>
            <a:r>
              <a:rPr lang="en-US" sz="2000" dirty="0"/>
              <a:t>Customer's Responsibility: Securing data in the cloud, including managing IAM policies, data encryption, and configuring network security.</a:t>
            </a:r>
          </a:p>
          <a:p>
            <a:r>
              <a:rPr lang="en-US" sz="2000" dirty="0"/>
              <a:t>Example: AWS secures the hardware running EC2 instances, while the customer is responsible for securing the OS, application software, and data on the instance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Implications for Security Management</a:t>
            </a:r>
          </a:p>
          <a:p>
            <a:r>
              <a:rPr lang="en-US" sz="2000" dirty="0"/>
              <a:t>The model emphasizes the need for customers to implement strong security practices and configurations to ensure their cloud resources are secure.</a:t>
            </a:r>
          </a:p>
        </p:txBody>
      </p:sp>
    </p:spTree>
    <p:extLst>
      <p:ext uri="{BB962C8B-B14F-4D97-AF65-F5344CB8AC3E}">
        <p14:creationId xmlns:p14="http://schemas.microsoft.com/office/powerpoint/2010/main" val="401807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13899"/>
            <a:ext cx="10131425" cy="1001342"/>
          </a:xfrm>
        </p:spPr>
        <p:txBody>
          <a:bodyPr/>
          <a:lstStyle/>
          <a:p>
            <a:r>
              <a:rPr lang="en-US" dirty="0"/>
              <a:t> AWS Identity and Access Management (IAM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46532"/>
            <a:ext cx="10846557" cy="3649133"/>
          </a:xfrm>
        </p:spPr>
        <p:txBody>
          <a:bodyPr>
            <a:noAutofit/>
          </a:bodyPr>
          <a:lstStyle/>
          <a:p>
            <a:r>
              <a:rPr lang="en-US" sz="1900" dirty="0" smtClean="0"/>
              <a:t>IAM </a:t>
            </a:r>
            <a:r>
              <a:rPr lang="en-US" sz="1900" dirty="0"/>
              <a:t>allows you to manage access to AWS services and resources securely.</a:t>
            </a:r>
          </a:p>
          <a:p>
            <a:r>
              <a:rPr lang="en-US" sz="1900" dirty="0"/>
              <a:t>You can create and manage AWS users and groups and use permissions to allow and deny their access to AWS resources</a:t>
            </a:r>
            <a:r>
              <a:rPr lang="en-US" sz="1900" dirty="0" smtClean="0"/>
              <a:t>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Key Features of IAM</a:t>
            </a:r>
          </a:p>
          <a:p>
            <a:r>
              <a:rPr lang="en-US" sz="1900" dirty="0"/>
              <a:t>Users, Groups, and Roles: Create users, organize them into groups, and assign permissions using roles.</a:t>
            </a:r>
          </a:p>
          <a:p>
            <a:r>
              <a:rPr lang="en-US" sz="1900" dirty="0"/>
              <a:t>IAM Policies: JSON documents that define what actions are allowed or denied for users, groups, and roles.</a:t>
            </a:r>
          </a:p>
          <a:p>
            <a:r>
              <a:rPr lang="en-US" sz="1900" dirty="0"/>
              <a:t>Multi-Factor Authentication (MFA): Adds an extra layer of protection by requiring a second form of authentication</a:t>
            </a:r>
            <a:r>
              <a:rPr lang="en-US" sz="1900" dirty="0" smtClean="0"/>
              <a:t>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Best Practices:</a:t>
            </a:r>
          </a:p>
          <a:p>
            <a:r>
              <a:rPr lang="en-US" sz="1900" dirty="0"/>
              <a:t>Enforce the principle of least privilege: Grant users only the permissions they need.</a:t>
            </a:r>
          </a:p>
          <a:p>
            <a:r>
              <a:rPr lang="en-US" sz="1900" dirty="0"/>
              <a:t>Use roles for applications that run on EC2 instances, instead of storing credentials within the instance.</a:t>
            </a:r>
          </a:p>
        </p:txBody>
      </p:sp>
    </p:spTree>
    <p:extLst>
      <p:ext uri="{BB962C8B-B14F-4D97-AF65-F5344CB8AC3E}">
        <p14:creationId xmlns:p14="http://schemas.microsoft.com/office/powerpoint/2010/main" val="388214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7588"/>
            <a:ext cx="10131425" cy="1041779"/>
          </a:xfrm>
        </p:spPr>
        <p:txBody>
          <a:bodyPr/>
          <a:lstStyle/>
          <a:p>
            <a:r>
              <a:rPr lang="en-US" dirty="0"/>
              <a:t>AWS Key Management Service (KMS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/>
              <a:t>KMS </a:t>
            </a:r>
            <a:r>
              <a:rPr lang="en-US" sz="1900" dirty="0"/>
              <a:t>is a managed service that makes it easy to create and control the encryption keys used to encrypt your data.</a:t>
            </a:r>
          </a:p>
          <a:p>
            <a:r>
              <a:rPr lang="en-US" sz="1900" dirty="0"/>
              <a:t>KMS integrates with other AWS services to simplify the encryption of data at rest and in transit.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Features </a:t>
            </a:r>
            <a:r>
              <a:rPr lang="en-US" sz="1900" dirty="0"/>
              <a:t>and Capabilities</a:t>
            </a:r>
          </a:p>
          <a:p>
            <a:r>
              <a:rPr lang="en-US" sz="1900" dirty="0"/>
              <a:t>Customer Managed Keys (CMKs): Create and manage your own encryption keys.</a:t>
            </a:r>
          </a:p>
          <a:p>
            <a:r>
              <a:rPr lang="en-US" sz="1900" dirty="0"/>
              <a:t>Automatic Key Rotation: KMS can automatically rotate keys at regular intervals.</a:t>
            </a:r>
          </a:p>
          <a:p>
            <a:r>
              <a:rPr lang="en-US" sz="1900" dirty="0"/>
              <a:t>Integration with AWS Services: Seamlessly integrate KMS with services like S3, EBS, RDS, and more.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Use </a:t>
            </a:r>
            <a:r>
              <a:rPr lang="en-US" sz="1900" dirty="0"/>
              <a:t>Cases</a:t>
            </a:r>
          </a:p>
          <a:p>
            <a:r>
              <a:rPr lang="en-US" sz="1900" dirty="0"/>
              <a:t>Encrypting data stored in S3 buckets.</a:t>
            </a:r>
          </a:p>
          <a:p>
            <a:r>
              <a:rPr lang="en-US" sz="1900" dirty="0"/>
              <a:t>Encrypting database instances in RDS.</a:t>
            </a:r>
          </a:p>
          <a:p>
            <a:r>
              <a:rPr lang="en-US" sz="1900" dirty="0"/>
              <a:t>Encrypting data on EBS volumes attached to EC2 instances.</a:t>
            </a:r>
          </a:p>
        </p:txBody>
      </p:sp>
    </p:spTree>
    <p:extLst>
      <p:ext uri="{BB962C8B-B14F-4D97-AF65-F5344CB8AC3E}">
        <p14:creationId xmlns:p14="http://schemas.microsoft.com/office/powerpoint/2010/main" val="400807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CloudTrail</a:t>
            </a:r>
            <a:r>
              <a:rPr lang="en-US" b="1" dirty="0"/>
              <a:t> and </a:t>
            </a:r>
            <a:r>
              <a:rPr lang="en-US" b="1" dirty="0" err="1" smtClean="0"/>
              <a:t>CloudWatch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AWS </a:t>
            </a:r>
            <a:r>
              <a:rPr lang="en-US" sz="2400" b="1" dirty="0" err="1"/>
              <a:t>CloudTrail</a:t>
            </a:r>
            <a:endParaRPr lang="en-US" sz="2400" dirty="0"/>
          </a:p>
          <a:p>
            <a:pPr lvl="1"/>
            <a:r>
              <a:rPr lang="en-US" sz="2000" dirty="0" err="1"/>
              <a:t>CloudTrail</a:t>
            </a:r>
            <a:r>
              <a:rPr lang="en-US" sz="2000" dirty="0"/>
              <a:t> provides governance, compliance, and operational and risk auditing of your AWS account.</a:t>
            </a:r>
          </a:p>
          <a:p>
            <a:pPr lvl="1"/>
            <a:r>
              <a:rPr lang="en-US" sz="2000" dirty="0"/>
              <a:t>It records API calls and other actions across your AWS account and delivers the log files to an S3 bucket.</a:t>
            </a:r>
          </a:p>
          <a:p>
            <a:pPr marL="0" indent="0">
              <a:buNone/>
            </a:pPr>
            <a:r>
              <a:rPr lang="en-US" sz="2400" b="1" dirty="0"/>
              <a:t>Key Features</a:t>
            </a:r>
            <a:endParaRPr lang="en-US" sz="2400" dirty="0"/>
          </a:p>
          <a:p>
            <a:pPr lvl="1"/>
            <a:r>
              <a:rPr lang="en-US" sz="2000" b="1" dirty="0"/>
              <a:t>Event History:</a:t>
            </a:r>
            <a:r>
              <a:rPr lang="en-US" sz="2000" dirty="0"/>
              <a:t> View detailed history of API calls made in your AWS account.</a:t>
            </a:r>
          </a:p>
          <a:p>
            <a:pPr lvl="1"/>
            <a:r>
              <a:rPr lang="en-US" sz="2000" b="1" dirty="0"/>
              <a:t>Insights:</a:t>
            </a:r>
            <a:r>
              <a:rPr lang="en-US" sz="2000" dirty="0"/>
              <a:t> Automatically detects unusual account activity.</a:t>
            </a:r>
          </a:p>
          <a:p>
            <a:pPr lvl="1"/>
            <a:r>
              <a:rPr lang="en-US" sz="2000" b="1" dirty="0"/>
              <a:t>Compliance and Auditing:</a:t>
            </a:r>
            <a:r>
              <a:rPr lang="en-US" sz="2000" dirty="0"/>
              <a:t> Helps you meet compliance requirements by tracking all API activity.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44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3707" y="914400"/>
            <a:ext cx="9498842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AWS </a:t>
            </a:r>
            <a:r>
              <a:rPr lang="en-US" sz="2000" b="1" dirty="0" err="1"/>
              <a:t>CloudWatch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CloudWatch</a:t>
            </a:r>
            <a:r>
              <a:rPr lang="en-US" sz="2000" dirty="0"/>
              <a:t> provides monitoring for AWS resources and applications you run on AWS.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collects and tracks metrics, monitors log files, and sets alarms</a:t>
            </a:r>
            <a:r>
              <a:rPr lang="en-US" sz="20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Security Monitoring with </a:t>
            </a:r>
            <a:r>
              <a:rPr lang="en-US" sz="2000" b="1" dirty="0" err="1"/>
              <a:t>CloudWatch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CloudWatch</a:t>
            </a:r>
            <a:r>
              <a:rPr lang="en-US" sz="2000" dirty="0"/>
              <a:t> to monitor the health and performance of your security configurations.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Set up alarms to notify you of unusual activity or potential security issues.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 with </a:t>
            </a:r>
            <a:r>
              <a:rPr lang="en-US" sz="2000" dirty="0" err="1"/>
              <a:t>CloudTrail</a:t>
            </a:r>
            <a:r>
              <a:rPr lang="en-US" sz="2000" dirty="0"/>
              <a:t> to gain comprehensive visibility into your environment.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2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7589"/>
            <a:ext cx="10131425" cy="755176"/>
          </a:xfrm>
        </p:spPr>
        <p:txBody>
          <a:bodyPr/>
          <a:lstStyle/>
          <a:p>
            <a:r>
              <a:rPr lang="en-US" b="1" dirty="0"/>
              <a:t>AWS Security </a:t>
            </a:r>
            <a:r>
              <a:rPr lang="en-US" b="1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2323"/>
            <a:ext cx="11255990" cy="4644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Introduction </a:t>
            </a:r>
            <a:r>
              <a:rPr lang="en-US" b="1" dirty="0"/>
              <a:t>to AWS Security Hub</a:t>
            </a:r>
            <a:endParaRPr lang="en-US" dirty="0"/>
          </a:p>
          <a:p>
            <a:pPr lvl="1"/>
            <a:r>
              <a:rPr lang="en-US" sz="1800" dirty="0"/>
              <a:t>Security Hub provides a comprehensive view of your security posture across your AWS accounts.</a:t>
            </a:r>
          </a:p>
          <a:p>
            <a:pPr lvl="1"/>
            <a:r>
              <a:rPr lang="en-US" sz="1800" dirty="0"/>
              <a:t>It aggregates, organizes, and prioritizes security findings from multiple AWS services, such as </a:t>
            </a:r>
            <a:r>
              <a:rPr lang="en-US" sz="1800" dirty="0" err="1"/>
              <a:t>GuardDuty</a:t>
            </a:r>
            <a:r>
              <a:rPr lang="en-US" sz="1800" dirty="0"/>
              <a:t>, Inspector, and Macie.</a:t>
            </a:r>
          </a:p>
          <a:p>
            <a:pPr marL="0" indent="0">
              <a:buNone/>
            </a:pPr>
            <a:r>
              <a:rPr lang="en-US" b="1" dirty="0"/>
              <a:t>Key Features</a:t>
            </a:r>
            <a:endParaRPr lang="en-US" dirty="0"/>
          </a:p>
          <a:p>
            <a:pPr lvl="1"/>
            <a:r>
              <a:rPr lang="en-US" sz="1800" b="1" dirty="0"/>
              <a:t>Centralized View:</a:t>
            </a:r>
            <a:r>
              <a:rPr lang="en-US" sz="1800" dirty="0"/>
              <a:t> Security Hub consolidates findings from various security services into a single dashboard.</a:t>
            </a:r>
          </a:p>
          <a:p>
            <a:pPr lvl="1"/>
            <a:r>
              <a:rPr lang="en-US" sz="1800" b="1" dirty="0"/>
              <a:t>Automated Compliance Checks:</a:t>
            </a:r>
            <a:r>
              <a:rPr lang="en-US" sz="1800" dirty="0"/>
              <a:t> Continuously monitors your environment against best practices and industry standards.</a:t>
            </a:r>
          </a:p>
          <a:p>
            <a:pPr lvl="1"/>
            <a:r>
              <a:rPr lang="en-US" sz="1800" b="1" dirty="0"/>
              <a:t>Integration with AWS Services:</a:t>
            </a:r>
            <a:r>
              <a:rPr lang="en-US" sz="1800" dirty="0"/>
              <a:t> Automatically integrates with </a:t>
            </a:r>
            <a:r>
              <a:rPr lang="en-US" sz="1800" dirty="0" err="1"/>
              <a:t>GuardDuty</a:t>
            </a:r>
            <a:r>
              <a:rPr lang="en-US" sz="1800" dirty="0"/>
              <a:t>, Inspector, Macie, and more to provide comprehensive security insights.</a:t>
            </a:r>
          </a:p>
          <a:p>
            <a:pPr marL="0" indent="0">
              <a:buNone/>
            </a:pPr>
            <a:r>
              <a:rPr lang="en-US" b="1" dirty="0"/>
              <a:t>Benefits</a:t>
            </a:r>
          </a:p>
          <a:p>
            <a:pPr lvl="1"/>
            <a:r>
              <a:rPr lang="en-US" sz="1800" dirty="0"/>
              <a:t>Simplifies security management by providing a single pane of glass for monitoring and responding to security issues.</a:t>
            </a:r>
          </a:p>
          <a:p>
            <a:pPr lvl="1"/>
            <a:r>
              <a:rPr lang="en-US" sz="1800" dirty="0"/>
              <a:t>Enhances your ability to detect and respond to security threats.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7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91237"/>
            <a:ext cx="9918509" cy="823415"/>
          </a:xfrm>
        </p:spPr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GuardDuty</a:t>
            </a:r>
            <a:r>
              <a:rPr lang="en-US" b="1" dirty="0"/>
              <a:t>, Inspector, and </a:t>
            </a:r>
            <a:r>
              <a:rPr lang="en-US" b="1" dirty="0" smtClean="0"/>
              <a:t>Macie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346783"/>
            <a:ext cx="11255990" cy="364913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AWS </a:t>
            </a:r>
            <a:r>
              <a:rPr lang="en-US" sz="2000" b="1" dirty="0" err="1" smtClean="0"/>
              <a:t>GuardDuty</a:t>
            </a:r>
            <a:endParaRPr lang="en-US" sz="2000" dirty="0" smtClean="0"/>
          </a:p>
          <a:p>
            <a:pPr lvl="1"/>
            <a:r>
              <a:rPr lang="en-US" sz="1800" dirty="0" smtClean="0"/>
              <a:t>A threat detection service that continuously monitors your AWS accounts for malicious activity and unauthorized behavior.</a:t>
            </a:r>
          </a:p>
          <a:p>
            <a:pPr lvl="1"/>
            <a:r>
              <a:rPr lang="en-US" sz="1800" dirty="0" smtClean="0"/>
              <a:t>Uses machine learning, anomaly detection, and integrated threat intelligence to identify and prioritize potential threats.</a:t>
            </a:r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AWS Inspector</a:t>
            </a:r>
            <a:endParaRPr lang="en-US" sz="2000" dirty="0" smtClean="0"/>
          </a:p>
          <a:p>
            <a:pPr lvl="1"/>
            <a:r>
              <a:rPr lang="en-US" sz="1800" dirty="0" smtClean="0"/>
              <a:t>An automated security assessment service that helps improve the security and compliance of applications deployed on AWS.</a:t>
            </a:r>
          </a:p>
          <a:p>
            <a:pPr lvl="1"/>
            <a:r>
              <a:rPr lang="en-US" sz="1800" dirty="0" smtClean="0"/>
              <a:t>It checks for common vulnerabilities and deviations from best practices in your EC2 instances.</a:t>
            </a:r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AWS Macie</a:t>
            </a:r>
            <a:endParaRPr lang="en-US" sz="2000" dirty="0" smtClean="0"/>
          </a:p>
          <a:p>
            <a:pPr lvl="1"/>
            <a:r>
              <a:rPr lang="en-US" sz="1800" dirty="0" smtClean="0"/>
              <a:t>A data security service that uses machine learning to automatically discover, classify, and protect sensitive data in AWS.</a:t>
            </a:r>
          </a:p>
          <a:p>
            <a:pPr lvl="1"/>
            <a:r>
              <a:rPr lang="en-US" sz="1800" dirty="0" smtClean="0"/>
              <a:t>Identifies sensitive data, such as personally identifiable information (PII), and monitors access to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74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1191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Introduction to AWS Security </vt:lpstr>
      <vt:lpstr>Why Security is Critical in the Cloud </vt:lpstr>
      <vt:lpstr>AWS Shared Responsibility Model</vt:lpstr>
      <vt:lpstr> AWS Identity and Access Management (IAM)</vt:lpstr>
      <vt:lpstr>AWS Key Management Service (KMS)</vt:lpstr>
      <vt:lpstr>AWS CloudTrail and CloudWatch</vt:lpstr>
      <vt:lpstr>PowerPoint Presentation</vt:lpstr>
      <vt:lpstr>AWS Security Hub</vt:lpstr>
      <vt:lpstr>AWS GuardDuty, Inspector, and Macie</vt:lpstr>
      <vt:lpstr>Data Protection and Encryption</vt:lpstr>
      <vt:lpstr>Compliance and Governance</vt:lpstr>
      <vt:lpstr>Recap of AWS Security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2024-08-26T04:59:50Z</dcterms:created>
  <dcterms:modified xsi:type="dcterms:W3CDTF">2024-08-27T12:52:48Z</dcterms:modified>
</cp:coreProperties>
</file>