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7AFFB9B-9FB8-469E-96F9-4D32314110B6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32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2053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34390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26923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241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08947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47751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538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49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212" y="6362700"/>
            <a:ext cx="24384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0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52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3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7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64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4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54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8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5BB1C6-BF8F-4481-8AB2-603A1C8A906A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8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855" y="5575030"/>
            <a:ext cx="2438400" cy="495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203" y="1554895"/>
            <a:ext cx="7529775" cy="381908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38370" y="329656"/>
            <a:ext cx="11955439" cy="874655"/>
          </a:xfrm>
        </p:spPr>
        <p:txBody>
          <a:bodyPr/>
          <a:lstStyle/>
          <a:p>
            <a:r>
              <a:rPr lang="en-US" b="1" dirty="0" smtClean="0"/>
              <a:t>Introduction </a:t>
            </a:r>
            <a:r>
              <a:rPr lang="en-US" b="1" dirty="0"/>
              <a:t>to AWS </a:t>
            </a:r>
            <a:r>
              <a:rPr lang="en-US" b="1" dirty="0" err="1" smtClean="0"/>
              <a:t>CloudTrail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Trail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What </a:t>
            </a:r>
            <a:r>
              <a:rPr lang="en-US" b="1" dirty="0"/>
              <a:t>is AWS </a:t>
            </a:r>
            <a:r>
              <a:rPr lang="en-US" b="1" dirty="0" err="1"/>
              <a:t>CloudTrail</a:t>
            </a:r>
            <a:r>
              <a:rPr lang="en-US" b="1" dirty="0"/>
              <a:t>?</a:t>
            </a:r>
          </a:p>
          <a:p>
            <a:r>
              <a:rPr lang="en-US" b="1" dirty="0"/>
              <a:t>A service that records AWS API calls and events for your account.</a:t>
            </a:r>
          </a:p>
          <a:p>
            <a:r>
              <a:rPr lang="en-US" b="1" dirty="0"/>
              <a:t>Provides governance, compliance, and auditing capabilities.</a:t>
            </a:r>
          </a:p>
          <a:p>
            <a:pPr marL="0" indent="0">
              <a:buNone/>
            </a:pPr>
            <a:r>
              <a:rPr lang="en-US" b="1" dirty="0"/>
              <a:t>Purpose of </a:t>
            </a:r>
            <a:r>
              <a:rPr lang="en-US" b="1" dirty="0" err="1"/>
              <a:t>CloudTrail</a:t>
            </a:r>
            <a:r>
              <a:rPr lang="en-US" b="1" dirty="0"/>
              <a:t>:</a:t>
            </a:r>
          </a:p>
          <a:p>
            <a:r>
              <a:rPr lang="en-US" b="1" dirty="0"/>
              <a:t>Enables tracking of user activity and changes in AWS resources.</a:t>
            </a:r>
          </a:p>
          <a:p>
            <a:r>
              <a:rPr lang="en-US" b="1" dirty="0"/>
              <a:t>Assists in security analysis and troubleshooting.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761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Key Features of AWS </a:t>
            </a:r>
            <a:r>
              <a:rPr lang="en-US" b="1" dirty="0" err="1" smtClean="0"/>
              <a:t>CloudTrail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10127775" cy="3318936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b="1" dirty="0" smtClean="0"/>
              <a:t>Comprehensive </a:t>
            </a:r>
            <a:r>
              <a:rPr lang="en-US" b="1" dirty="0"/>
              <a:t>Event </a:t>
            </a:r>
            <a:r>
              <a:rPr lang="en-US" b="1" dirty="0" smtClean="0"/>
              <a:t>Logging:</a:t>
            </a:r>
            <a:r>
              <a:rPr lang="en-US" dirty="0" smtClean="0"/>
              <a:t> Records </a:t>
            </a:r>
            <a:r>
              <a:rPr lang="en-US" dirty="0"/>
              <a:t>API calls made via AWS Management </a:t>
            </a:r>
            <a:r>
              <a:rPr lang="en-US" dirty="0" smtClean="0"/>
              <a:t>Console</a:t>
            </a:r>
            <a:r>
              <a:rPr lang="en-US" dirty="0"/>
              <a:t>, SDKs, CLI, and other AWS services.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b="1" dirty="0"/>
              <a:t>Event </a:t>
            </a:r>
            <a:r>
              <a:rPr lang="en-US" b="1" dirty="0" smtClean="0"/>
              <a:t>History:</a:t>
            </a:r>
            <a:r>
              <a:rPr lang="en-US" dirty="0" smtClean="0"/>
              <a:t> Provides </a:t>
            </a:r>
            <a:r>
              <a:rPr lang="en-US" dirty="0"/>
              <a:t>a history of AWS API calls for up to 90 days.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b="1" dirty="0"/>
              <a:t>S3 Bucket </a:t>
            </a:r>
            <a:r>
              <a:rPr lang="en-US" b="1" dirty="0" smtClean="0"/>
              <a:t>Integration:</a:t>
            </a:r>
            <a:r>
              <a:rPr lang="en-US" dirty="0" smtClean="0"/>
              <a:t> Delivers </a:t>
            </a:r>
            <a:r>
              <a:rPr lang="en-US" dirty="0"/>
              <a:t>log files to an S3 bucket for storage and analysis.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b="1" dirty="0"/>
              <a:t>Multi-Region </a:t>
            </a:r>
            <a:r>
              <a:rPr lang="en-US" b="1" dirty="0" smtClean="0"/>
              <a:t>Support:</a:t>
            </a:r>
            <a:r>
              <a:rPr lang="en-US" dirty="0" smtClean="0"/>
              <a:t> Tracks </a:t>
            </a:r>
            <a:r>
              <a:rPr lang="en-US" dirty="0"/>
              <a:t>API calls across multiple AWS regions.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b="1" dirty="0" err="1"/>
              <a:t>CloudTrail</a:t>
            </a:r>
            <a:r>
              <a:rPr lang="en-US" b="1" dirty="0"/>
              <a:t> </a:t>
            </a:r>
            <a:r>
              <a:rPr lang="en-US" b="1" dirty="0" err="1" smtClean="0"/>
              <a:t>Insights:</a:t>
            </a:r>
            <a:r>
              <a:rPr lang="en-US" dirty="0" err="1" smtClean="0"/>
              <a:t>Detects</a:t>
            </a:r>
            <a:r>
              <a:rPr lang="en-US" dirty="0" smtClean="0"/>
              <a:t> </a:t>
            </a:r>
            <a:r>
              <a:rPr lang="en-US" dirty="0"/>
              <a:t>unusual activity by analyzing trends in API usage.</a:t>
            </a:r>
          </a:p>
          <a:p>
            <a:pPr>
              <a:lnSpc>
                <a:spcPct val="16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9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AWS </a:t>
            </a:r>
            <a:r>
              <a:rPr lang="en-US" dirty="0" err="1" smtClean="0"/>
              <a:t>CloudTrail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Enhanced </a:t>
            </a:r>
            <a:r>
              <a:rPr lang="en-US" b="1" dirty="0"/>
              <a:t>Security</a:t>
            </a:r>
            <a:r>
              <a:rPr lang="en-US" b="1" dirty="0" smtClean="0"/>
              <a:t>: </a:t>
            </a:r>
            <a:r>
              <a:rPr lang="en-US" dirty="0" smtClean="0"/>
              <a:t>Monitors </a:t>
            </a:r>
            <a:r>
              <a:rPr lang="en-US" dirty="0"/>
              <a:t>and records all user activity, helping to detect unauthorized access.</a:t>
            </a:r>
          </a:p>
          <a:p>
            <a:pPr marL="0" indent="0">
              <a:buNone/>
            </a:pPr>
            <a:r>
              <a:rPr lang="en-US" b="1" dirty="0"/>
              <a:t>Compliance and </a:t>
            </a:r>
            <a:r>
              <a:rPr lang="en-US" b="1" dirty="0" smtClean="0"/>
              <a:t>Governance: </a:t>
            </a:r>
            <a:r>
              <a:rPr lang="en-US" dirty="0" smtClean="0"/>
              <a:t>Helps </a:t>
            </a:r>
            <a:r>
              <a:rPr lang="en-US" dirty="0"/>
              <a:t>meet compliance requirements by providing a record of AWS API activity.</a:t>
            </a:r>
          </a:p>
          <a:p>
            <a:pPr marL="0" indent="0">
              <a:buNone/>
            </a:pPr>
            <a:r>
              <a:rPr lang="en-US" b="1" dirty="0"/>
              <a:t>Operational </a:t>
            </a:r>
            <a:r>
              <a:rPr lang="en-US" b="1" dirty="0" smtClean="0"/>
              <a:t>Monitoring: </a:t>
            </a:r>
            <a:r>
              <a:rPr lang="en-US" dirty="0" smtClean="0"/>
              <a:t>Assists </a:t>
            </a:r>
            <a:r>
              <a:rPr lang="en-US" dirty="0"/>
              <a:t>in troubleshooting by providing detailed event history.</a:t>
            </a:r>
          </a:p>
          <a:p>
            <a:pPr marL="0" indent="0">
              <a:buNone/>
            </a:pPr>
            <a:r>
              <a:rPr lang="en-US" b="1" dirty="0"/>
              <a:t>Cost </a:t>
            </a:r>
            <a:r>
              <a:rPr lang="en-US" b="1" dirty="0" smtClean="0"/>
              <a:t>Management: </a:t>
            </a:r>
            <a:r>
              <a:rPr lang="en-US" dirty="0" smtClean="0"/>
              <a:t>Identifies </a:t>
            </a:r>
            <a:r>
              <a:rPr lang="en-US" dirty="0"/>
              <a:t>unauthorized resource usage to optimize costs.</a:t>
            </a:r>
          </a:p>
        </p:txBody>
      </p:sp>
    </p:spTree>
    <p:extLst>
      <p:ext uri="{BB962C8B-B14F-4D97-AF65-F5344CB8AC3E}">
        <p14:creationId xmlns:p14="http://schemas.microsoft.com/office/powerpoint/2010/main" val="3251434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AWS </a:t>
            </a:r>
            <a:r>
              <a:rPr lang="en-US" dirty="0" err="1"/>
              <a:t>CloudTrail</a:t>
            </a:r>
            <a:r>
              <a:rPr lang="en-US" dirty="0"/>
              <a:t> </a:t>
            </a:r>
            <a:r>
              <a:rPr lang="en-US" dirty="0" smtClean="0"/>
              <a:t>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715904"/>
            <a:ext cx="9601196" cy="2832417"/>
          </a:xfrm>
        </p:spPr>
        <p:txBody>
          <a:bodyPr>
            <a:normAutofit/>
          </a:bodyPr>
          <a:lstStyle/>
          <a:p>
            <a:r>
              <a:rPr lang="en-US" b="1" dirty="0" smtClean="0"/>
              <a:t>Event </a:t>
            </a:r>
            <a:r>
              <a:rPr lang="en-US" b="1" dirty="0"/>
              <a:t>Capture:</a:t>
            </a:r>
            <a:r>
              <a:rPr lang="en-US" dirty="0"/>
              <a:t> Captures API calls as events.</a:t>
            </a:r>
          </a:p>
          <a:p>
            <a:r>
              <a:rPr lang="en-US" b="1" dirty="0"/>
              <a:t>Log Delivery: </a:t>
            </a:r>
            <a:r>
              <a:rPr lang="en-US" dirty="0"/>
              <a:t>Stores logs in Amazon S3.</a:t>
            </a:r>
          </a:p>
          <a:p>
            <a:r>
              <a:rPr lang="en-US" b="1" dirty="0"/>
              <a:t>Event Viewer: </a:t>
            </a:r>
            <a:r>
              <a:rPr lang="en-US" dirty="0"/>
              <a:t>Allows viewing of events in the </a:t>
            </a:r>
            <a:r>
              <a:rPr lang="en-US" dirty="0" err="1"/>
              <a:t>CloudTrail</a:t>
            </a:r>
            <a:r>
              <a:rPr lang="en-US" dirty="0"/>
              <a:t> console.</a:t>
            </a:r>
          </a:p>
          <a:p>
            <a:r>
              <a:rPr lang="en-US" b="1" dirty="0"/>
              <a:t>Integration: </a:t>
            </a:r>
            <a:r>
              <a:rPr lang="en-US" dirty="0"/>
              <a:t>Works with AWS services like </a:t>
            </a:r>
            <a:r>
              <a:rPr lang="en-US" dirty="0" err="1"/>
              <a:t>CloudWatch</a:t>
            </a:r>
            <a:r>
              <a:rPr lang="en-US" dirty="0"/>
              <a:t> for monitoring.</a:t>
            </a:r>
          </a:p>
        </p:txBody>
      </p:sp>
    </p:spTree>
    <p:extLst>
      <p:ext uri="{BB962C8B-B14F-4D97-AF65-F5344CB8AC3E}">
        <p14:creationId xmlns:p14="http://schemas.microsoft.com/office/powerpoint/2010/main" val="1226764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Use </a:t>
            </a:r>
            <a:r>
              <a:rPr lang="en-US" dirty="0" smtClean="0"/>
              <a:t>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802592"/>
            <a:ext cx="9601196" cy="265651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Security </a:t>
            </a:r>
            <a:r>
              <a:rPr lang="en-US" b="1" dirty="0"/>
              <a:t>Monitoring: </a:t>
            </a:r>
            <a:r>
              <a:rPr lang="en-US" dirty="0"/>
              <a:t>Detect suspicious activities and unauthorized access.</a:t>
            </a:r>
          </a:p>
          <a:p>
            <a:r>
              <a:rPr lang="en-US" b="1" dirty="0"/>
              <a:t>Compliance Audits: </a:t>
            </a:r>
            <a:r>
              <a:rPr lang="en-US" dirty="0"/>
              <a:t>Provide auditors with detailed logs of user actions.</a:t>
            </a:r>
          </a:p>
          <a:p>
            <a:r>
              <a:rPr lang="en-US" b="1" dirty="0"/>
              <a:t>Resource Tracking: </a:t>
            </a:r>
            <a:r>
              <a:rPr lang="en-US" dirty="0"/>
              <a:t>Monitor the use of AWS services for cost management.</a:t>
            </a:r>
          </a:p>
          <a:p>
            <a:r>
              <a:rPr lang="en-US" b="1" dirty="0"/>
              <a:t>Operational Troubleshooting: </a:t>
            </a:r>
            <a:r>
              <a:rPr lang="en-US" dirty="0"/>
              <a:t>Identify the cause of operational issues through log analysis.</a:t>
            </a:r>
          </a:p>
        </p:txBody>
      </p:sp>
    </p:spTree>
    <p:extLst>
      <p:ext uri="{BB962C8B-B14F-4D97-AF65-F5344CB8AC3E}">
        <p14:creationId xmlns:p14="http://schemas.microsoft.com/office/powerpoint/2010/main" val="231361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and Best </a:t>
            </a:r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707057"/>
            <a:ext cx="9601196" cy="3318936"/>
          </a:xfrm>
        </p:spPr>
        <p:txBody>
          <a:bodyPr>
            <a:normAutofit/>
          </a:bodyPr>
          <a:lstStyle/>
          <a:p>
            <a:r>
              <a:rPr lang="en-US" b="1" dirty="0" smtClean="0"/>
              <a:t>Enable </a:t>
            </a:r>
            <a:r>
              <a:rPr lang="en-US" b="1" dirty="0" err="1"/>
              <a:t>CloudTrail</a:t>
            </a:r>
            <a:r>
              <a:rPr lang="en-US" b="1" dirty="0"/>
              <a:t> in All Regions: </a:t>
            </a:r>
            <a:r>
              <a:rPr lang="en-US" dirty="0"/>
              <a:t>Ensure global coverage of logs.</a:t>
            </a:r>
          </a:p>
          <a:p>
            <a:r>
              <a:rPr lang="en-US" b="1" dirty="0"/>
              <a:t>Encrypt Log Files: </a:t>
            </a:r>
            <a:r>
              <a:rPr lang="en-US" dirty="0"/>
              <a:t>Use AWS KMS to encrypt log files for security.</a:t>
            </a:r>
          </a:p>
          <a:p>
            <a:r>
              <a:rPr lang="en-US" b="1" dirty="0"/>
              <a:t>Integrate with </a:t>
            </a:r>
            <a:r>
              <a:rPr lang="en-US" b="1" dirty="0" err="1"/>
              <a:t>CloudWatch</a:t>
            </a:r>
            <a:r>
              <a:rPr lang="en-US" b="1" dirty="0"/>
              <a:t>: </a:t>
            </a:r>
            <a:r>
              <a:rPr lang="en-US" dirty="0"/>
              <a:t>Set up alerts for specific API calls or activities.</a:t>
            </a:r>
          </a:p>
          <a:p>
            <a:r>
              <a:rPr lang="en-US" b="1" dirty="0"/>
              <a:t>Regularly Review Logs: </a:t>
            </a:r>
            <a:r>
              <a:rPr lang="en-US" dirty="0"/>
              <a:t>Consistently monitor and review logs for anomalies.</a:t>
            </a:r>
          </a:p>
        </p:txBody>
      </p:sp>
    </p:spTree>
    <p:extLst>
      <p:ext uri="{BB962C8B-B14F-4D97-AF65-F5344CB8AC3E}">
        <p14:creationId xmlns:p14="http://schemas.microsoft.com/office/powerpoint/2010/main" val="755261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802592"/>
            <a:ext cx="9601196" cy="3318936"/>
          </a:xfrm>
        </p:spPr>
        <p:txBody>
          <a:bodyPr>
            <a:normAutofit/>
          </a:bodyPr>
          <a:lstStyle/>
          <a:p>
            <a:r>
              <a:rPr lang="en-US" dirty="0" smtClean="0"/>
              <a:t>AWS </a:t>
            </a:r>
            <a:r>
              <a:rPr lang="en-US" dirty="0" err="1"/>
              <a:t>CloudTrail</a:t>
            </a:r>
            <a:r>
              <a:rPr lang="en-US" dirty="0"/>
              <a:t> is essential for monitoring and securing AWS environments.</a:t>
            </a:r>
          </a:p>
          <a:p>
            <a:r>
              <a:rPr lang="en-US" dirty="0"/>
              <a:t>It provides detailed visibility into API activity, supporting security, compliance, and operational efficiency.</a:t>
            </a:r>
          </a:p>
          <a:p>
            <a:r>
              <a:rPr lang="en-US" dirty="0"/>
              <a:t>Regular use of </a:t>
            </a:r>
            <a:r>
              <a:rPr lang="en-US" dirty="0" err="1"/>
              <a:t>CloudTrail</a:t>
            </a:r>
            <a:r>
              <a:rPr lang="en-US" dirty="0"/>
              <a:t> helps ensure that your AWS account remains secure and compliant.</a:t>
            </a:r>
          </a:p>
        </p:txBody>
      </p:sp>
    </p:spTree>
    <p:extLst>
      <p:ext uri="{BB962C8B-B14F-4D97-AF65-F5344CB8AC3E}">
        <p14:creationId xmlns:p14="http://schemas.microsoft.com/office/powerpoint/2010/main" val="3116340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</TotalTime>
  <Words>392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Introduction to AWS CloudTrail</vt:lpstr>
      <vt:lpstr>Cloud Trail</vt:lpstr>
      <vt:lpstr>Key Features of AWS CloudTrail</vt:lpstr>
      <vt:lpstr>Benefits of AWS CloudTrail</vt:lpstr>
      <vt:lpstr>How AWS CloudTrail Works</vt:lpstr>
      <vt:lpstr>Common Use Cases</vt:lpstr>
      <vt:lpstr>Security and Best Practices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AWS CloudTrail</dc:title>
  <dc:creator>Administrator</dc:creator>
  <cp:lastModifiedBy>Administrator</cp:lastModifiedBy>
  <cp:revision>4</cp:revision>
  <dcterms:created xsi:type="dcterms:W3CDTF">2024-08-26T12:15:32Z</dcterms:created>
  <dcterms:modified xsi:type="dcterms:W3CDTF">2024-08-27T13:09:16Z</dcterms:modified>
</cp:coreProperties>
</file>