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78" y="6362700"/>
            <a:ext cx="24384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628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821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44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916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1174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585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877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513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428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8/27/2024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427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470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78" y="6362700"/>
            <a:ext cx="24384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004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824" y="0"/>
            <a:ext cx="11902175" cy="58017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1711" y="5677467"/>
            <a:ext cx="10058400" cy="805219"/>
          </a:xfrm>
        </p:spPr>
        <p:txBody>
          <a:bodyPr>
            <a:noAutofit/>
          </a:bodyPr>
          <a:lstStyle/>
          <a:p>
            <a:r>
              <a:rPr lang="en-US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Introduction to Amazon </a:t>
            </a:r>
            <a:r>
              <a:rPr lang="en-US" sz="54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CloudFront</a:t>
            </a:r>
            <a:r>
              <a:rPr lang="en-US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/>
            </a:r>
            <a:br>
              <a:rPr lang="en-US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</a:br>
            <a:endParaRPr lang="en-US" sz="54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75415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Amazon </a:t>
            </a:r>
            <a:r>
              <a:rPr lang="en-US" dirty="0" err="1"/>
              <a:t>CloudFront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2603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marL="355600" indent="-2603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Amazon </a:t>
            </a:r>
            <a:r>
              <a:rPr lang="en-US" dirty="0" err="1"/>
              <a:t>CloudFront</a:t>
            </a:r>
            <a:r>
              <a:rPr lang="en-US" dirty="0"/>
              <a:t> is a fast content delivery network (CDN) service.</a:t>
            </a:r>
          </a:p>
          <a:p>
            <a:pPr marL="355600" indent="-2603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It securely delivers data, videos, applications, and APIs to customers globally.</a:t>
            </a:r>
          </a:p>
          <a:p>
            <a:pPr marL="355600" indent="-2603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Integrated with AWS for seamless operations and management.</a:t>
            </a:r>
          </a:p>
        </p:txBody>
      </p:sp>
    </p:spTree>
    <p:extLst>
      <p:ext uri="{BB962C8B-B14F-4D97-AF65-F5344CB8AC3E}">
        <p14:creationId xmlns:p14="http://schemas.microsoft.com/office/powerpoint/2010/main" val="161178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Features of Amazon </a:t>
            </a:r>
            <a:r>
              <a:rPr lang="en-US" dirty="0" err="1" smtClean="0"/>
              <a:t>CloudFront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077746"/>
            <a:ext cx="10058400" cy="4023360"/>
          </a:xfrm>
        </p:spPr>
        <p:txBody>
          <a:bodyPr/>
          <a:lstStyle/>
          <a:p>
            <a:pPr marL="355600" indent="-2603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 smtClean="0"/>
              <a:t>Global </a:t>
            </a:r>
            <a:r>
              <a:rPr lang="en-US" b="1" dirty="0"/>
              <a:t>Network of Edge Locations: </a:t>
            </a:r>
            <a:r>
              <a:rPr lang="en-US" dirty="0"/>
              <a:t>Over 450 points of presence globally.</a:t>
            </a:r>
          </a:p>
          <a:p>
            <a:pPr marL="355600" indent="-2603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/>
              <a:t>Low Latency and High Transfer Speeds: </a:t>
            </a:r>
            <a:r>
              <a:rPr lang="en-US" dirty="0"/>
              <a:t>Delivers content close to users for better performance.</a:t>
            </a:r>
          </a:p>
          <a:p>
            <a:pPr marL="355600" indent="-2603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/>
              <a:t>Security Features:</a:t>
            </a:r>
            <a:r>
              <a:rPr lang="en-US" dirty="0"/>
              <a:t> Integration with AWS Shield, AWS WAF, and SSL/TLS encryption.</a:t>
            </a:r>
          </a:p>
          <a:p>
            <a:pPr marL="355600" indent="-2603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/>
              <a:t>Customizable Content Delivery: </a:t>
            </a:r>
            <a:r>
              <a:rPr lang="en-US" dirty="0"/>
              <a:t>Supports dynamic content, live streaming, and caching.</a:t>
            </a:r>
          </a:p>
        </p:txBody>
      </p:sp>
    </p:spTree>
    <p:extLst>
      <p:ext uri="{BB962C8B-B14F-4D97-AF65-F5344CB8AC3E}">
        <p14:creationId xmlns:p14="http://schemas.microsoft.com/office/powerpoint/2010/main" val="1326942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Amazon </a:t>
            </a:r>
            <a:r>
              <a:rPr lang="en-US" b="1" dirty="0" err="1"/>
              <a:t>CloudFront</a:t>
            </a:r>
            <a:r>
              <a:rPr lang="en-US" b="1" dirty="0"/>
              <a:t> </a:t>
            </a:r>
            <a:r>
              <a:rPr lang="en-US" b="1" dirty="0" smtClean="0"/>
              <a:t>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064098"/>
            <a:ext cx="10058400" cy="4023360"/>
          </a:xfrm>
        </p:spPr>
        <p:txBody>
          <a:bodyPr>
            <a:normAutofit/>
          </a:bodyPr>
          <a:lstStyle/>
          <a:p>
            <a:pPr marL="382588" lvl="1" indent="-287338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b="1" dirty="0" smtClean="0"/>
              <a:t>Content </a:t>
            </a:r>
            <a:r>
              <a:rPr lang="en-US" sz="2000" b="1" dirty="0"/>
              <a:t>Distribution:</a:t>
            </a:r>
            <a:r>
              <a:rPr lang="en-US" sz="2000" dirty="0"/>
              <a:t> Content is cached at edge locations close to users.</a:t>
            </a:r>
          </a:p>
          <a:p>
            <a:pPr marL="382588" lvl="1" indent="-287338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b="1" dirty="0"/>
              <a:t>Request Routing:</a:t>
            </a:r>
            <a:r>
              <a:rPr lang="en-US" sz="2000" dirty="0"/>
              <a:t> User requests are routed to the nearest edge location for low latency.</a:t>
            </a:r>
          </a:p>
          <a:p>
            <a:pPr marL="382588" lvl="1" indent="-287338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b="1" dirty="0"/>
              <a:t>Origin Servers:</a:t>
            </a:r>
            <a:r>
              <a:rPr lang="en-US" sz="2000" dirty="0"/>
              <a:t> </a:t>
            </a:r>
            <a:r>
              <a:rPr lang="en-US" sz="2000" dirty="0" err="1"/>
              <a:t>CloudFront</a:t>
            </a:r>
            <a:r>
              <a:rPr lang="en-US" sz="2000" dirty="0"/>
              <a:t> retrieves content from origin servers like S3, EC2, or custom </a:t>
            </a:r>
            <a:r>
              <a:rPr lang="en-US" sz="2000" dirty="0" smtClean="0"/>
              <a:t>servers.0</a:t>
            </a:r>
            <a:endParaRPr lang="en-US" sz="2000" dirty="0"/>
          </a:p>
          <a:p>
            <a:pPr marL="382588" lvl="1" indent="-287338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b="1" dirty="0"/>
              <a:t>Caching:</a:t>
            </a:r>
            <a:r>
              <a:rPr lang="en-US" sz="2000" dirty="0"/>
              <a:t> Frequently accessed content is cached to reduce load on origin servers and improve speed.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83871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Using Amazon </a:t>
            </a:r>
            <a:r>
              <a:rPr lang="en-US" dirty="0" err="1"/>
              <a:t>CloudFront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 </a:t>
            </a:r>
          </a:p>
          <a:p>
            <a:pPr marL="450850" indent="-2730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 smtClean="0"/>
              <a:t>Improved </a:t>
            </a:r>
            <a:r>
              <a:rPr lang="en-US" b="1" dirty="0"/>
              <a:t>Performance: </a:t>
            </a:r>
            <a:r>
              <a:rPr lang="en-US" dirty="0"/>
              <a:t>Reduces latency and speeds up content delivery.</a:t>
            </a:r>
          </a:p>
          <a:p>
            <a:pPr marL="450850" indent="-2730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 smtClean="0"/>
              <a:t>Scalability</a:t>
            </a:r>
            <a:r>
              <a:rPr lang="en-US" b="1" dirty="0"/>
              <a:t>: </a:t>
            </a:r>
            <a:r>
              <a:rPr lang="en-US" dirty="0"/>
              <a:t>Automatically scales to meet the demand of any content.</a:t>
            </a:r>
          </a:p>
          <a:p>
            <a:pPr marL="450850" indent="-2730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/>
              <a:t>Cost Efficiency: </a:t>
            </a:r>
            <a:r>
              <a:rPr lang="en-US" dirty="0"/>
              <a:t>Pay-as-you-go pricing model, only for what you use.</a:t>
            </a:r>
          </a:p>
          <a:p>
            <a:pPr marL="450850" indent="-2730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/>
              <a:t>Enhanced Security: </a:t>
            </a:r>
            <a:r>
              <a:rPr lang="en-US" dirty="0"/>
              <a:t>Protects against </a:t>
            </a:r>
            <a:r>
              <a:rPr lang="en-US" dirty="0" err="1"/>
              <a:t>DDoS</a:t>
            </a:r>
            <a:r>
              <a:rPr lang="en-US" dirty="0"/>
              <a:t> attacks, data breaches, and unauthorized access.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689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Use </a:t>
            </a:r>
            <a:r>
              <a:rPr lang="en-US" dirty="0" smtClean="0"/>
              <a:t>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186928"/>
            <a:ext cx="10058400" cy="4023360"/>
          </a:xfrm>
        </p:spPr>
        <p:txBody>
          <a:bodyPr/>
          <a:lstStyle/>
          <a:p>
            <a:pPr marL="531813" indent="-354013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 smtClean="0"/>
              <a:t>Web </a:t>
            </a:r>
            <a:r>
              <a:rPr lang="en-US" b="1" dirty="0"/>
              <a:t>and Mobile Content Delivery: </a:t>
            </a:r>
            <a:r>
              <a:rPr lang="en-US" dirty="0"/>
              <a:t>Speed up websites and mobile applications.</a:t>
            </a:r>
          </a:p>
          <a:p>
            <a:pPr marL="531813" indent="-354013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/>
              <a:t>Streaming Video: </a:t>
            </a:r>
            <a:r>
              <a:rPr lang="en-US" dirty="0"/>
              <a:t>Deliver live or on-demand video content with low latency.</a:t>
            </a:r>
          </a:p>
          <a:p>
            <a:pPr marL="531813" indent="-354013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/>
              <a:t>API Acceleration: </a:t>
            </a:r>
            <a:r>
              <a:rPr lang="en-US" dirty="0"/>
              <a:t>Improve performance and reliability of APIs.</a:t>
            </a:r>
          </a:p>
          <a:p>
            <a:pPr marL="531813" indent="-354013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/>
              <a:t>Software Distribution: </a:t>
            </a:r>
            <a:r>
              <a:rPr lang="en-US" dirty="0"/>
              <a:t>Distribute software updates and patches to a global audience.</a:t>
            </a:r>
          </a:p>
        </p:txBody>
      </p:sp>
    </p:spTree>
    <p:extLst>
      <p:ext uri="{BB962C8B-B14F-4D97-AF65-F5344CB8AC3E}">
        <p14:creationId xmlns:p14="http://schemas.microsoft.com/office/powerpoint/2010/main" val="3455687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 with Other AWS </a:t>
            </a:r>
            <a:r>
              <a:rPr lang="en-US" dirty="0" smtClean="0"/>
              <a:t>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0850" indent="-2730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 smtClean="0"/>
              <a:t>AWS </a:t>
            </a:r>
            <a:r>
              <a:rPr lang="en-US" b="1" dirty="0"/>
              <a:t>S3: </a:t>
            </a:r>
            <a:r>
              <a:rPr lang="en-US" dirty="0"/>
              <a:t>For storing and delivering static content.</a:t>
            </a:r>
          </a:p>
          <a:p>
            <a:pPr marL="450850" indent="-2730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/>
              <a:t>AWS </a:t>
            </a:r>
            <a:r>
              <a:rPr lang="en-US" b="1" dirty="0" err="1"/>
              <a:t>Lambda@Edge</a:t>
            </a:r>
            <a:r>
              <a:rPr lang="en-US" b="1" dirty="0"/>
              <a:t>: </a:t>
            </a:r>
            <a:r>
              <a:rPr lang="en-US" dirty="0"/>
              <a:t>For running code closer to users to customize content delivery.</a:t>
            </a:r>
          </a:p>
          <a:p>
            <a:pPr marL="450850" indent="-2730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/>
              <a:t>AWS WAF: </a:t>
            </a:r>
            <a:r>
              <a:rPr lang="en-US" dirty="0"/>
              <a:t>For protecting applications from common web exploits.</a:t>
            </a:r>
          </a:p>
          <a:p>
            <a:pPr marL="450850" indent="-2730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/>
              <a:t>AWS Shield: </a:t>
            </a:r>
            <a:r>
              <a:rPr lang="en-US" dirty="0"/>
              <a:t>For </a:t>
            </a:r>
            <a:r>
              <a:rPr lang="en-US" dirty="0" err="1"/>
              <a:t>DDoS</a:t>
            </a:r>
            <a:r>
              <a:rPr lang="en-US" dirty="0"/>
              <a:t> protection.</a:t>
            </a:r>
          </a:p>
        </p:txBody>
      </p:sp>
    </p:spTree>
    <p:extLst>
      <p:ext uri="{BB962C8B-B14F-4D97-AF65-F5344CB8AC3E}">
        <p14:creationId xmlns:p14="http://schemas.microsoft.com/office/powerpoint/2010/main" val="213032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Best </a:t>
            </a:r>
            <a:r>
              <a:rPr lang="en-US" dirty="0" smtClean="0"/>
              <a:t>Practices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064098"/>
            <a:ext cx="10058400" cy="4023360"/>
          </a:xfrm>
        </p:spPr>
        <p:txBody>
          <a:bodyPr/>
          <a:lstStyle/>
          <a:p>
            <a:pPr marL="450850" indent="-2730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 smtClean="0"/>
              <a:t>Use </a:t>
            </a:r>
            <a:r>
              <a:rPr lang="en-US" b="1" dirty="0"/>
              <a:t>HTTPS: </a:t>
            </a:r>
            <a:r>
              <a:rPr lang="en-US" dirty="0"/>
              <a:t>Always deliver content over HTTPS for secure transmission.</a:t>
            </a:r>
          </a:p>
          <a:p>
            <a:pPr marL="450850" indent="-2730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/>
              <a:t>Enable AWS WAF: </a:t>
            </a:r>
            <a:r>
              <a:rPr lang="en-US" dirty="0"/>
              <a:t>Protect against common web exploits and attacks.</a:t>
            </a:r>
          </a:p>
          <a:p>
            <a:pPr marL="450850" indent="-2730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/>
              <a:t>Monitor with </a:t>
            </a:r>
            <a:r>
              <a:rPr lang="en-US" b="1" dirty="0" err="1"/>
              <a:t>CloudWatch</a:t>
            </a:r>
            <a:r>
              <a:rPr lang="en-US" b="1" dirty="0"/>
              <a:t>:</a:t>
            </a:r>
            <a:r>
              <a:rPr lang="en-US" dirty="0"/>
              <a:t> Track </a:t>
            </a:r>
            <a:r>
              <a:rPr lang="en-US" dirty="0" err="1"/>
              <a:t>CloudFront</a:t>
            </a:r>
            <a:r>
              <a:rPr lang="en-US" dirty="0"/>
              <a:t> performance and security metrics.</a:t>
            </a:r>
          </a:p>
          <a:p>
            <a:pPr marL="450850" indent="-2730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/>
              <a:t>Set Up Geo-Restrictions: </a:t>
            </a:r>
            <a:r>
              <a:rPr lang="en-US" dirty="0"/>
              <a:t>Control content access based on geographic location.</a:t>
            </a:r>
          </a:p>
        </p:txBody>
      </p:sp>
    </p:spTree>
    <p:extLst>
      <p:ext uri="{BB962C8B-B14F-4D97-AF65-F5344CB8AC3E}">
        <p14:creationId xmlns:p14="http://schemas.microsoft.com/office/powerpoint/2010/main" val="4063380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0850" indent="-2730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Amazon </a:t>
            </a:r>
            <a:r>
              <a:rPr lang="en-US" dirty="0" err="1"/>
              <a:t>CloudFront</a:t>
            </a:r>
            <a:r>
              <a:rPr lang="en-US" dirty="0"/>
              <a:t> is a powerful CDN that enhances content delivery with high speed, low latency, and strong security.</a:t>
            </a:r>
          </a:p>
          <a:p>
            <a:pPr marL="450850" indent="-2730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It integrates seamlessly with other AWS services, making it a flexible and scalable solution for content delivery.</a:t>
            </a:r>
          </a:p>
          <a:p>
            <a:pPr marL="450850" indent="-2730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Whether you’re delivering static content, streaming media, or APIs, </a:t>
            </a:r>
            <a:r>
              <a:rPr lang="en-US" dirty="0" err="1"/>
              <a:t>CloudFront</a:t>
            </a:r>
            <a:r>
              <a:rPr lang="en-US" dirty="0"/>
              <a:t> ensures that your content reaches your audience quickly and securely.</a:t>
            </a:r>
          </a:p>
        </p:txBody>
      </p:sp>
    </p:spTree>
    <p:extLst>
      <p:ext uri="{BB962C8B-B14F-4D97-AF65-F5344CB8AC3E}">
        <p14:creationId xmlns:p14="http://schemas.microsoft.com/office/powerpoint/2010/main" val="20788669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21</TotalTime>
  <Words>447</Words>
  <Application>Microsoft Office PowerPoint</Application>
  <PresentationFormat>Widescreen</PresentationFormat>
  <Paragraphs>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Calibri Light</vt:lpstr>
      <vt:lpstr>Wingdings</vt:lpstr>
      <vt:lpstr>Retrospect</vt:lpstr>
      <vt:lpstr>Introduction to Amazon CloudFront </vt:lpstr>
      <vt:lpstr>What is Amazon CloudFront?</vt:lpstr>
      <vt:lpstr>Key Features of Amazon CloudFront</vt:lpstr>
      <vt:lpstr>How Amazon CloudFront Works</vt:lpstr>
      <vt:lpstr>Benefits of Using Amazon CloudFront</vt:lpstr>
      <vt:lpstr>Common Use Cases</vt:lpstr>
      <vt:lpstr>Integration with Other AWS Services</vt:lpstr>
      <vt:lpstr>Security Best Practices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Amazon CloudFront</dc:title>
  <dc:creator>Administrator</dc:creator>
  <cp:lastModifiedBy>Administrator</cp:lastModifiedBy>
  <cp:revision>3</cp:revision>
  <dcterms:created xsi:type="dcterms:W3CDTF">2024-08-26T12:41:26Z</dcterms:created>
  <dcterms:modified xsi:type="dcterms:W3CDTF">2024-08-27T13:12:15Z</dcterms:modified>
</cp:coreProperties>
</file>