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78E1-5378-4AEC-8321-F75FFC95882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0929-5247-4924-9FC4-C7D12E1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78E1-5378-4AEC-8321-F75FFC95882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0929-5247-4924-9FC4-C7D12E1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78E1-5378-4AEC-8321-F75FFC95882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0929-5247-4924-9FC4-C7D12E1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78E1-5378-4AEC-8321-F75FFC95882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0929-5247-4924-9FC4-C7D12E1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78E1-5378-4AEC-8321-F75FFC95882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0929-5247-4924-9FC4-C7D12E1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8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78E1-5378-4AEC-8321-F75FFC95882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0929-5247-4924-9FC4-C7D12E1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3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78E1-5378-4AEC-8321-F75FFC95882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0929-5247-4924-9FC4-C7D12E1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78E1-5378-4AEC-8321-F75FFC95882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0929-5247-4924-9FC4-C7D12E1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78E1-5378-4AEC-8321-F75FFC95882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0929-5247-4924-9FC4-C7D12E1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78E1-5378-4AEC-8321-F75FFC95882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0929-5247-4924-9FC4-C7D12E1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78E1-5378-4AEC-8321-F75FFC95882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0929-5247-4924-9FC4-C7D12E1B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5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78E1-5378-4AEC-8321-F75FFC95882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20929-5247-4924-9FC4-C7D12E1BDE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658" y="6405562"/>
            <a:ext cx="2438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5539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65194" y="4310205"/>
            <a:ext cx="9134902" cy="2145186"/>
          </a:xfrm>
        </p:spPr>
        <p:txBody>
          <a:bodyPr>
            <a:normAutofit/>
          </a:bodyPr>
          <a:lstStyle/>
          <a:p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to AWS Elastic Block Store (EBS)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471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728"/>
            <a:ext cx="10515600" cy="57402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Choosing the Right Volume Type: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Workload Characteristics:</a:t>
            </a:r>
            <a:r>
              <a:rPr lang="en-US" sz="2000" dirty="0" smtClean="0"/>
              <a:t> Select the volume type that matches your workload’s needs (e.g., IOPS for databases, throughput for big data).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Cost vs Performance Trade-Off:</a:t>
            </a:r>
            <a:r>
              <a:rPr lang="en-US" sz="2000" dirty="0" smtClean="0"/>
              <a:t> Higher performance volumes come at a higher cost.</a:t>
            </a:r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Optimizing Performance: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Striping Volumes:</a:t>
            </a:r>
            <a:r>
              <a:rPr lang="en-US" sz="2000" dirty="0" smtClean="0"/>
              <a:t> Combine multiple EBS volumes to increase IOPS and throughput.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Monitoring:</a:t>
            </a:r>
            <a:r>
              <a:rPr lang="en-US" sz="2000" dirty="0" smtClean="0"/>
              <a:t> Use </a:t>
            </a:r>
            <a:r>
              <a:rPr lang="en-US" sz="2000" dirty="0" err="1" smtClean="0"/>
              <a:t>CloudWatch</a:t>
            </a:r>
            <a:r>
              <a:rPr lang="en-US" sz="2000" dirty="0" smtClean="0"/>
              <a:t> to monitor volume performance and make adjustments as needed.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704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EBS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664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b="1" dirty="0" smtClean="0"/>
              <a:t>Encryption at Rest: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r>
              <a:rPr lang="en-US" sz="1800" dirty="0" smtClean="0"/>
              <a:t>Protects your data on EBS volumes using AWS-managed keys (KMS).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/>
              <a:t>Encryption is seamless and doesn’t impact performance.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 smtClean="0"/>
              <a:t>Encryption in Transit: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r>
              <a:rPr lang="en-US" sz="1800" dirty="0" smtClean="0"/>
              <a:t>Data is encrypted between your instance and the EBS volume.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 smtClean="0"/>
              <a:t>Key Features: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r>
              <a:rPr lang="en-US" sz="1800" b="1" dirty="0" smtClean="0"/>
              <a:t>Fully Integrated:</a:t>
            </a:r>
            <a:r>
              <a:rPr lang="en-US" sz="1800" dirty="0" smtClean="0"/>
              <a:t> Works with all EBS volume types, snapshots, and snapshots created from encrypted volumes.</a:t>
            </a:r>
          </a:p>
          <a:p>
            <a:pPr lvl="1">
              <a:lnSpc>
                <a:spcPct val="160000"/>
              </a:lnSpc>
            </a:pPr>
            <a:r>
              <a:rPr lang="en-US" sz="1800" b="1" dirty="0" smtClean="0"/>
              <a:t>Compliance:</a:t>
            </a:r>
            <a:r>
              <a:rPr lang="en-US" sz="1800" dirty="0" smtClean="0"/>
              <a:t> Helps meet compliance requirements like HIPAA, PCI-DSS, and GDPR.</a:t>
            </a:r>
          </a:p>
          <a:p>
            <a:pPr lvl="1">
              <a:lnSpc>
                <a:spcPct val="160000"/>
              </a:lnSpc>
            </a:pPr>
            <a:r>
              <a:rPr lang="en-US" sz="1800" b="1" dirty="0" smtClean="0"/>
              <a:t>Automatic Encryption:</a:t>
            </a:r>
            <a:r>
              <a:rPr lang="en-US" sz="1800" dirty="0" smtClean="0"/>
              <a:t> Enable default encryption for all EBS volumes in your account.</a:t>
            </a:r>
          </a:p>
          <a:p>
            <a:pPr>
              <a:lnSpc>
                <a:spcPct val="16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393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vs Instance Store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38767"/>
            <a:ext cx="5157787" cy="485206"/>
          </a:xfrm>
        </p:spPr>
        <p:txBody>
          <a:bodyPr/>
          <a:lstStyle/>
          <a:p>
            <a:pPr algn="ctr"/>
            <a:r>
              <a:rPr lang="en-US" dirty="0" smtClean="0"/>
              <a:t>EBS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638767"/>
            <a:ext cx="5183188" cy="512502"/>
          </a:xfrm>
        </p:spPr>
        <p:txBody>
          <a:bodyPr/>
          <a:lstStyle/>
          <a:p>
            <a:pPr algn="ctr"/>
            <a:r>
              <a:rPr lang="en-US" dirty="0" smtClean="0"/>
              <a:t>Instance Store</a:t>
            </a:r>
            <a:endParaRPr lang="en-US" dirty="0"/>
          </a:p>
        </p:txBody>
      </p:sp>
      <p:sp>
        <p:nvSpPr>
          <p:cNvPr id="9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839789" y="2095472"/>
            <a:ext cx="4769442" cy="450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Persistent storage.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Survives instance termination.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is replicated within the AZ for durability.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Use Cases: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EBS:</a:t>
            </a:r>
            <a:r>
              <a:rPr lang="en-US" sz="2000" dirty="0" smtClean="0"/>
              <a:t> General-purpose storage, databases, long-term data retention.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6560544" y="2126423"/>
            <a:ext cx="4691418" cy="404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Ephemeral storage.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is lost if the instance is stopped, terminated, or fails.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IOPS, but with no durability.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Use Cases: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Instance Store:</a:t>
            </a:r>
            <a:r>
              <a:rPr lang="en-US" sz="2000" dirty="0" smtClean="0"/>
              <a:t> Temporary storage, caching, or scratch data.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5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AWS Elastic Block Store (EBS)?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Definition: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 block storage service designed for use with Amazon EC2.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Provides persistent, high-performance storage volumes for EC2 instances.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Purpose: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Ideal for applications requiring consistent, low-latency storage performance.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Supports a wide range of use cases, from small workloads to large-scale, mission-critical applications.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Features of AWS 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b="1" dirty="0" smtClean="0"/>
              <a:t>Persistent Storage:</a:t>
            </a:r>
            <a:endParaRPr lang="en-US" dirty="0" smtClean="0"/>
          </a:p>
          <a:p>
            <a:pPr lvl="1">
              <a:lnSpc>
                <a:spcPct val="170000"/>
              </a:lnSpc>
            </a:pPr>
            <a:r>
              <a:rPr lang="en-US" dirty="0" smtClean="0"/>
              <a:t>Data on EBS volumes is stored persistently, independent of the lifecycle of EC2 instances.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High Availability:</a:t>
            </a:r>
            <a:endParaRPr lang="en-US" dirty="0" smtClean="0"/>
          </a:p>
          <a:p>
            <a:pPr lvl="1">
              <a:lnSpc>
                <a:spcPct val="170000"/>
              </a:lnSpc>
            </a:pPr>
            <a:r>
              <a:rPr lang="en-US" dirty="0" smtClean="0"/>
              <a:t>Automatically replicates within its Availability Zone (AZ) to protect against hardware failures.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4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5" y="125241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 smtClean="0"/>
              <a:t>Scalability:</a:t>
            </a:r>
            <a:endParaRPr lang="en-US" dirty="0" smtClean="0"/>
          </a:p>
          <a:p>
            <a:pPr lvl="1">
              <a:lnSpc>
                <a:spcPct val="170000"/>
              </a:lnSpc>
            </a:pPr>
            <a:r>
              <a:rPr lang="en-US" dirty="0" smtClean="0"/>
              <a:t>Easily scale capacity up or down by resizing EBS volumes or changing the type.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Performance:</a:t>
            </a:r>
            <a:endParaRPr lang="en-US" dirty="0" smtClean="0"/>
          </a:p>
          <a:p>
            <a:pPr lvl="1">
              <a:lnSpc>
                <a:spcPct val="170000"/>
              </a:lnSpc>
            </a:pPr>
            <a:r>
              <a:rPr lang="en-US" dirty="0" smtClean="0"/>
              <a:t>Offers various performance tiers, including General Purpose (SSD), Provisioned IOPS (SSD), Throughput Optimized (HDD), and Cold (HDD).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Snapshot and Backup:</a:t>
            </a:r>
            <a:endParaRPr lang="en-US" dirty="0" smtClean="0"/>
          </a:p>
          <a:p>
            <a:pPr lvl="1">
              <a:lnSpc>
                <a:spcPct val="170000"/>
              </a:lnSpc>
            </a:pPr>
            <a:r>
              <a:rPr lang="en-US" dirty="0" smtClean="0"/>
              <a:t>Create point-in-time snapshots of volumes for backup or creating new volumes.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6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EBS Volume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General Purpose SSD (gp3, gp2):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Balanced price and performance.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Ideal for most workloads, including boot volumes and medium-sized databases.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I/O Performance:</a:t>
            </a:r>
            <a:r>
              <a:rPr lang="en-US" dirty="0" smtClean="0"/>
              <a:t> gp3 offers up to 16,000 IOPS and 1,000 MB/s throughput.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Provisioned IOPS SSD (io2, io1):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High-performance SSD for latency-sensitive applications.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Ideal for large databases, critical applications.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I/O Performance:</a:t>
            </a:r>
            <a:r>
              <a:rPr lang="en-US" dirty="0" smtClean="0"/>
              <a:t> Up to 64,000 IOPS per volume and 1,000 MB/s throughput.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9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911224"/>
            <a:ext cx="10515600" cy="51483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Throughput Optimized HDD (st1):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Low-cost HDD for frequently accessed, throughput-intensive workloads.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Ideal for big data, data warehouses, and log processing.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I/O Performance:</a:t>
            </a:r>
            <a:r>
              <a:rPr lang="en-US" dirty="0" smtClean="0"/>
              <a:t> Designed for workloads needing high throughput rather than IOPS.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Cold HDD (sc1):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Lowest-cost HDD for infrequently accessed workloads.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Ideal for large, cold datasets.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I/O Performance:</a:t>
            </a:r>
            <a:r>
              <a:rPr lang="en-US" dirty="0" smtClean="0"/>
              <a:t> Suitable for workloads with large, sequential I/O operations.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3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EBS </a:t>
            </a:r>
            <a:r>
              <a:rPr lang="en-US" b="1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6663"/>
            <a:ext cx="8698678" cy="4594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What </a:t>
            </a:r>
            <a:r>
              <a:rPr lang="en-US" sz="2000" b="1" dirty="0"/>
              <a:t>are Snapshots?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Point-in-time backups of EBS volumes.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Stored in Amazon S3, allowing you to create new EBS volumes from snapshots</a:t>
            </a:r>
            <a:r>
              <a:rPr lang="en-US" sz="18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b="1" dirty="0"/>
              <a:t>Benefits: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Data Durability: Snapshots are stored redundantly in multiple AZs.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Cost-Efficient Backups: Only the blocks that have changed since your last snapshot are saved, reducing storage costs.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Incremental Snapshots:</a:t>
            </a:r>
            <a:r>
              <a:rPr lang="en-US" sz="1800" dirty="0"/>
              <a:t> Only changes since the last snapshot are saved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614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9270"/>
            <a:ext cx="8596668" cy="388077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 smtClean="0"/>
              <a:t>Backup </a:t>
            </a:r>
            <a:r>
              <a:rPr lang="en-US" sz="2000" dirty="0"/>
              <a:t>and restore data.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Create new volumes from snapshots.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Copy snapshots across regions for disaster recovery.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31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1728"/>
            <a:ext cx="10515600" cy="1325563"/>
          </a:xfrm>
        </p:spPr>
        <p:txBody>
          <a:bodyPr/>
          <a:lstStyle/>
          <a:p>
            <a:r>
              <a:rPr lang="en-US" b="1" dirty="0" smtClean="0"/>
              <a:t>Performance Considerations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424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IOPS vs Throughput: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IOPS (</a:t>
            </a:r>
            <a:r>
              <a:rPr lang="en-US" sz="2000" b="1" dirty="0" err="1" smtClean="0"/>
              <a:t>Input/Output</a:t>
            </a:r>
            <a:r>
              <a:rPr lang="en-US" sz="2000" b="1" dirty="0" smtClean="0"/>
              <a:t> Operations Per Second):</a:t>
            </a:r>
            <a:r>
              <a:rPr lang="en-US" sz="2000" dirty="0" smtClean="0"/>
              <a:t> Measures the number of read/write operations a volume can handle per second.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Throughput:</a:t>
            </a:r>
            <a:r>
              <a:rPr lang="en-US" sz="2000" dirty="0" smtClean="0"/>
              <a:t> Measures the amount of data a volume can handle per second, usually in MB/s.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785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709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AWS Elastic Block Store (EBS)</vt:lpstr>
      <vt:lpstr>What is AWS Elastic Block Store (EBS)?</vt:lpstr>
      <vt:lpstr>Key Features of AWS EBS</vt:lpstr>
      <vt:lpstr>PowerPoint Presentation</vt:lpstr>
      <vt:lpstr>EBS Volume Types</vt:lpstr>
      <vt:lpstr>PowerPoint Presentation</vt:lpstr>
      <vt:lpstr>EBS Snapshots</vt:lpstr>
      <vt:lpstr>Use Cases:</vt:lpstr>
      <vt:lpstr>Performance Considerations </vt:lpstr>
      <vt:lpstr>PowerPoint Presentation</vt:lpstr>
      <vt:lpstr>EBS Encryption</vt:lpstr>
      <vt:lpstr>EBS vs Instance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 Elastic Block Store (EBS)</dc:title>
  <dc:creator>Administrator</dc:creator>
  <cp:lastModifiedBy>Administrator</cp:lastModifiedBy>
  <cp:revision>3</cp:revision>
  <dcterms:created xsi:type="dcterms:W3CDTF">2024-08-28T07:37:23Z</dcterms:created>
  <dcterms:modified xsi:type="dcterms:W3CDTF">2024-08-28T07:49:19Z</dcterms:modified>
</cp:coreProperties>
</file>