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09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11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73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96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4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51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02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01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5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479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61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894" y="6383274"/>
            <a:ext cx="24384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0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</a:t>
            </a:r>
            <a:r>
              <a:rPr lang="en-US" dirty="0" smtClean="0"/>
              <a:t>ntroduction </a:t>
            </a:r>
            <a:r>
              <a:rPr lang="en-US" dirty="0"/>
              <a:t>to AWS Elastic File System (EFS)</a:t>
            </a:r>
          </a:p>
        </p:txBody>
      </p:sp>
    </p:spTree>
    <p:extLst>
      <p:ext uri="{BB962C8B-B14F-4D97-AF65-F5344CB8AC3E}">
        <p14:creationId xmlns:p14="http://schemas.microsoft.com/office/powerpoint/2010/main" val="133285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AWS Elastic File System (EFS</a:t>
            </a:r>
            <a:r>
              <a:rPr lang="en-US" b="1" dirty="0" smtClean="0"/>
              <a:t>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Definition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dirty="0"/>
              <a:t>AWS EFS is a fully managed, scalable, and elastic file storage service that can be mounted to multiple Amazon EC2 instances.</a:t>
            </a:r>
          </a:p>
          <a:p>
            <a:pPr lvl="1"/>
            <a:r>
              <a:rPr lang="en-US" dirty="0"/>
              <a:t>Provides a simple, scalable, and highly available file storage solution in the cloud.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Purpose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dirty="0"/>
              <a:t>Designed for use with AWS cloud services and on-premises resources, providing a file system interface and file system semantics.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9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Features of AWS </a:t>
            </a:r>
            <a:r>
              <a:rPr lang="en-US" b="1" dirty="0" smtClean="0"/>
              <a:t>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620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Elasticity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dirty="0"/>
              <a:t>Automatically scales up or down as you add or remove files, with no need for manual intervention.</a:t>
            </a:r>
          </a:p>
          <a:p>
            <a:pPr lvl="1"/>
            <a:r>
              <a:rPr lang="en-US" dirty="0"/>
              <a:t>Handles workloads ranging from small, periodic tasks to large, complex applications.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Scalability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dirty="0"/>
              <a:t>Supports petabyte-scale file systems that grow and shrink automatically as you add or remove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87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851753" y="1889457"/>
            <a:ext cx="10712450" cy="46545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High Availability and Durability: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Data is stored redundantly across multiple Availability Zones (AZs) in an AWS Region.</a:t>
            </a:r>
            <a:br>
              <a:rPr lang="en-US" sz="2000" dirty="0"/>
            </a:br>
            <a:r>
              <a:rPr lang="en-US" sz="2000" dirty="0"/>
              <a:t>Ensures high availability and durability, with built-in replication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Performance Modes: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General Purpose Mode:</a:t>
            </a:r>
            <a:r>
              <a:rPr lang="en-US" sz="2000" dirty="0"/>
              <a:t> Ideal for latency-sensitive use cases, providing low-latency file operations</a:t>
            </a:r>
            <a:r>
              <a:rPr lang="en-US" sz="2000" dirty="0" smtClean="0"/>
              <a:t>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Max I/O Mode:</a:t>
            </a:r>
            <a:r>
              <a:rPr lang="en-US" sz="2000" dirty="0"/>
              <a:t> Designed for highly parallelized workloads, such as big data and analytics, where throughput is more important than latency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Access Control</a:t>
            </a:r>
            <a:r>
              <a:rPr lang="en-US" sz="2000" b="1" dirty="0" smtClean="0"/>
              <a:t>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Integration with AWS Identity and Access Management (IAM) for fine-grained access control.</a:t>
            </a:r>
            <a:br>
              <a:rPr lang="en-US" sz="2000" dirty="0"/>
            </a:br>
            <a:r>
              <a:rPr lang="en-US" sz="2000" dirty="0"/>
              <a:t>Supports Network File System (NFS) version 4.0 and 4.1.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130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AWS EFS </a:t>
            </a:r>
            <a:r>
              <a:rPr lang="en-US" b="1" dirty="0" smtClean="0"/>
              <a:t>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File </a:t>
            </a:r>
            <a:r>
              <a:rPr lang="en-US" b="1" dirty="0"/>
              <a:t>System Creation:</a:t>
            </a:r>
            <a:endParaRPr lang="en-US" dirty="0"/>
          </a:p>
          <a:p>
            <a:pPr lvl="1"/>
            <a:r>
              <a:rPr lang="en-US" dirty="0"/>
              <a:t>Create an EFS file system through the AWS Management Console, CLI, or SDKs.</a:t>
            </a:r>
          </a:p>
          <a:p>
            <a:pPr lvl="1"/>
            <a:r>
              <a:rPr lang="en-US" dirty="0"/>
              <a:t>Define the performance and throughput modes during setup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b="1" dirty="0"/>
              <a:t>Mounting EFS:</a:t>
            </a:r>
            <a:endParaRPr lang="en-US" dirty="0"/>
          </a:p>
          <a:p>
            <a:pPr lvl="1"/>
            <a:r>
              <a:rPr lang="en-US" dirty="0"/>
              <a:t>EFS can be mounted to multiple EC2 instances simultaneously, allowing for shared access.</a:t>
            </a:r>
          </a:p>
          <a:p>
            <a:pPr lvl="1"/>
            <a:r>
              <a:rPr lang="en-US" dirty="0"/>
              <a:t>Mount targets are created within each Availability Zone for high availability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016080" y="869320"/>
            <a:ext cx="9670117" cy="446695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Data Storage:</a:t>
            </a:r>
            <a:endParaRPr lang="en-US" dirty="0" smtClean="0"/>
          </a:p>
          <a:p>
            <a:pPr lvl="1"/>
            <a:r>
              <a:rPr lang="en-US" dirty="0" smtClean="0"/>
              <a:t>Files are stored in a distributed manner across multiple AZs, ensuring data redundancy.</a:t>
            </a:r>
          </a:p>
          <a:p>
            <a:pPr lvl="1"/>
            <a:r>
              <a:rPr lang="en-US" dirty="0" smtClean="0"/>
              <a:t>EFS automatically scales to accommodate growing data.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Security and Access:</a:t>
            </a:r>
            <a:endParaRPr lang="en-US" dirty="0" smtClean="0"/>
          </a:p>
          <a:p>
            <a:pPr lvl="1"/>
            <a:r>
              <a:rPr lang="en-US" dirty="0" smtClean="0"/>
              <a:t>Supports encryption at rest using AWS Key Management Service (KMS).</a:t>
            </a:r>
          </a:p>
          <a:p>
            <a:pPr lvl="1"/>
            <a:r>
              <a:rPr lang="en-US" dirty="0" smtClean="0"/>
              <a:t>File system access is controlled through IAM policies, Security Groups, and NFS permissions.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84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EFS Performance </a:t>
            </a:r>
            <a:r>
              <a:rPr lang="en-US" b="1" dirty="0" smtClean="0"/>
              <a:t>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934692"/>
          </a:xfrm>
        </p:spPr>
        <p:txBody>
          <a:bodyPr>
            <a:normAutofit/>
          </a:bodyPr>
          <a:lstStyle/>
          <a:p>
            <a:r>
              <a:rPr lang="en-US" b="1" dirty="0" smtClean="0"/>
              <a:t>General </a:t>
            </a:r>
            <a:r>
              <a:rPr lang="en-US" b="1" dirty="0"/>
              <a:t>Purpose Performance Mode:</a:t>
            </a:r>
            <a:endParaRPr lang="en-US" dirty="0"/>
          </a:p>
          <a:p>
            <a:pPr lvl="1"/>
            <a:r>
              <a:rPr lang="en-US" b="1" dirty="0"/>
              <a:t>Use Case:</a:t>
            </a:r>
            <a:r>
              <a:rPr lang="en-US" dirty="0"/>
              <a:t> Ideal for latency-sensitive workloads, such as web serving, content management systems, and development environments.</a:t>
            </a:r>
          </a:p>
          <a:p>
            <a:pPr lvl="1"/>
            <a:r>
              <a:rPr lang="en-US" b="1" dirty="0"/>
              <a:t>Performance:</a:t>
            </a:r>
            <a:r>
              <a:rPr lang="en-US" dirty="0"/>
              <a:t> Provides the lowest latency for file operations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b="1" dirty="0"/>
              <a:t>Max I/O Performance Mode:</a:t>
            </a:r>
            <a:endParaRPr lang="en-US" dirty="0"/>
          </a:p>
          <a:p>
            <a:pPr lvl="1"/>
            <a:r>
              <a:rPr lang="en-US" b="1" dirty="0"/>
              <a:t>Use Case:</a:t>
            </a:r>
            <a:r>
              <a:rPr lang="en-US" dirty="0"/>
              <a:t> Suitable for highly parallelized workloads, such as big data processing, media processing, and machine learning.</a:t>
            </a:r>
          </a:p>
          <a:p>
            <a:pPr lvl="1"/>
            <a:r>
              <a:rPr lang="en-US" b="1" dirty="0"/>
              <a:t>Performance:</a:t>
            </a:r>
            <a:r>
              <a:rPr lang="en-US" dirty="0"/>
              <a:t> Offers higher throughput and IOPS but with slightly higher latency.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8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395086"/>
            <a:ext cx="9520158" cy="1049235"/>
          </a:xfrm>
        </p:spPr>
        <p:txBody>
          <a:bodyPr/>
          <a:lstStyle/>
          <a:p>
            <a:r>
              <a:rPr lang="en-US" b="1" dirty="0"/>
              <a:t>EFS Storage </a:t>
            </a:r>
            <a:r>
              <a:rPr lang="en-US" b="1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688186"/>
            <a:ext cx="9520158" cy="4494250"/>
          </a:xfrm>
        </p:spPr>
        <p:txBody>
          <a:bodyPr>
            <a:normAutofit/>
          </a:bodyPr>
          <a:lstStyle/>
          <a:p>
            <a:r>
              <a:rPr lang="en-US" b="1" dirty="0" smtClean="0"/>
              <a:t>Standard </a:t>
            </a:r>
            <a:r>
              <a:rPr lang="en-US" b="1" dirty="0"/>
              <a:t>Storage Class:</a:t>
            </a:r>
            <a:endParaRPr lang="en-US" dirty="0"/>
          </a:p>
          <a:p>
            <a:pPr lvl="1"/>
            <a:r>
              <a:rPr lang="en-US" b="1" dirty="0"/>
              <a:t>Purpose:</a:t>
            </a:r>
            <a:r>
              <a:rPr lang="en-US" dirty="0"/>
              <a:t> Designed for frequently accessed data.</a:t>
            </a:r>
          </a:p>
          <a:p>
            <a:pPr lvl="1"/>
            <a:r>
              <a:rPr lang="en-US" b="1" dirty="0"/>
              <a:t>Durability and Availability:</a:t>
            </a:r>
            <a:r>
              <a:rPr lang="en-US" dirty="0"/>
              <a:t> Data is stored redundantly across multiple AZs, ensuring high durability and availability.</a:t>
            </a:r>
          </a:p>
          <a:p>
            <a:pPr lvl="1"/>
            <a:r>
              <a:rPr lang="en-US" b="1" dirty="0"/>
              <a:t>Cost:</a:t>
            </a:r>
            <a:r>
              <a:rPr lang="en-US" dirty="0"/>
              <a:t> Higher storage costs compared to Infrequent Access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b="1" dirty="0"/>
              <a:t>Infrequent Access (IA) Storage Class:</a:t>
            </a:r>
            <a:endParaRPr lang="en-US" dirty="0"/>
          </a:p>
          <a:p>
            <a:pPr lvl="1"/>
            <a:r>
              <a:rPr lang="en-US" b="1" dirty="0"/>
              <a:t>Purpose:</a:t>
            </a:r>
            <a:r>
              <a:rPr lang="en-US" dirty="0"/>
              <a:t> Ideal for storing infrequently accessed data, such as backups or archives.</a:t>
            </a:r>
          </a:p>
          <a:p>
            <a:pPr lvl="1"/>
            <a:r>
              <a:rPr lang="en-US" b="1" dirty="0"/>
              <a:t>Cost:</a:t>
            </a:r>
            <a:r>
              <a:rPr lang="en-US" dirty="0"/>
              <a:t> Offers lower storage costs with slightly higher access latency and retrieval fees.</a:t>
            </a:r>
          </a:p>
          <a:p>
            <a:pPr lvl="1"/>
            <a:r>
              <a:rPr lang="en-US" b="1" dirty="0"/>
              <a:t>Lifecycle Management:</a:t>
            </a:r>
            <a:r>
              <a:rPr lang="en-US" dirty="0"/>
              <a:t> EFS supports automatic lifecycle management, transitioning files between Standard and IA based on usage patterns.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03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1" t="10349" r="9010" b="11244"/>
          <a:stretch/>
        </p:blipFill>
        <p:spPr>
          <a:xfrm>
            <a:off x="1160060" y="0"/>
            <a:ext cx="9817040" cy="6387152"/>
          </a:xfrm>
        </p:spPr>
      </p:pic>
    </p:spTree>
    <p:extLst>
      <p:ext uri="{BB962C8B-B14F-4D97-AF65-F5344CB8AC3E}">
        <p14:creationId xmlns:p14="http://schemas.microsoft.com/office/powerpoint/2010/main" val="248949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51</TotalTime>
  <Words>447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Palatino Linotype</vt:lpstr>
      <vt:lpstr>Gallery</vt:lpstr>
      <vt:lpstr>Introduction to AWS Elastic File System (EFS)</vt:lpstr>
      <vt:lpstr>What is AWS Elastic File System (EFS)?</vt:lpstr>
      <vt:lpstr>Key Features of AWS EFS</vt:lpstr>
      <vt:lpstr>High Availability and Durability: Data is stored redundantly across multiple Availability Zones (AZs) in an AWS Region. Ensures high availability and durability, with built-in replication.  Performance Modes: General Purpose Mode: Ideal for latency-sensitive use cases, providing low-latency file operations. Max I/O Mode: Designed for highly parallelized workloads, such as big data and analytics, where throughput is more important than latency.  Access Control: Integration with AWS Identity and Access Management (IAM) for fine-grained access control. Supports Network File System (NFS) version 4.0 and 4.1. </vt:lpstr>
      <vt:lpstr>How AWS EFS Works</vt:lpstr>
      <vt:lpstr>PowerPoint Presentation</vt:lpstr>
      <vt:lpstr>EFS Performance Modes</vt:lpstr>
      <vt:lpstr>EFS Storage Classes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AWS Elastic File System (EFS)</dc:title>
  <dc:creator>Administrator</dc:creator>
  <cp:lastModifiedBy>Administrator</cp:lastModifiedBy>
  <cp:revision>6</cp:revision>
  <dcterms:created xsi:type="dcterms:W3CDTF">2024-08-28T07:54:33Z</dcterms:created>
  <dcterms:modified xsi:type="dcterms:W3CDTF">2024-08-28T10:41:39Z</dcterms:modified>
</cp:coreProperties>
</file>