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2704-F1DF-44A1-AE23-B03C69923DB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768-AA61-4454-ACB8-19751B71C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405562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62331" cy="645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3701789"/>
            <a:ext cx="12162331" cy="2617123"/>
          </a:xfrm>
        </p:spPr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In-Depth Understanding of Elastic IP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1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What is an Elastic IP?</a:t>
            </a:r>
          </a:p>
          <a:p>
            <a:pPr marL="0" indent="0">
              <a:buNone/>
            </a:pPr>
            <a:r>
              <a:rPr lang="en-US" sz="2400" dirty="0" smtClean="0"/>
              <a:t>	 A static, public IPv4 address designed for cloud computing.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Key Characteristics:</a:t>
            </a:r>
          </a:p>
          <a:p>
            <a:pPr marL="900113" indent="-368300"/>
            <a:r>
              <a:rPr lang="en-US" sz="2400" dirty="0" smtClean="0"/>
              <a:t>	Persistent across instance stops/starts.</a:t>
            </a:r>
          </a:p>
          <a:p>
            <a:pPr marL="900113" indent="-368300"/>
            <a:r>
              <a:rPr lang="en-US" sz="2400" dirty="0" smtClean="0"/>
              <a:t>	Tied to an AWS account, allowing re-association to different resources.</a:t>
            </a:r>
          </a:p>
          <a:p>
            <a:pPr marL="900113" indent="-368300"/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Comparison:</a:t>
            </a:r>
          </a:p>
          <a:p>
            <a:pPr marL="0" indent="0">
              <a:buNone/>
            </a:pPr>
            <a:r>
              <a:rPr lang="en-US" sz="2400" dirty="0" smtClean="0"/>
              <a:t>	Unlike traditional IPs that change with instance restarts, Elastic IPs remain consistent.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2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Elastic IP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Consistent Connectivity:</a:t>
            </a:r>
          </a:p>
          <a:p>
            <a:pPr marL="900113"/>
            <a:r>
              <a:rPr lang="en-US" sz="2400" dirty="0" smtClean="0"/>
              <a:t>Ensures a stable IP address for applications needing uninterrupted connectivity.</a:t>
            </a:r>
          </a:p>
          <a:p>
            <a:pPr marL="900113"/>
            <a:r>
              <a:rPr lang="en-US" sz="2400" dirty="0" smtClean="0"/>
              <a:t>Example: A web server that must be reachable at the same IP address even if the server instance changes.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High Availability and Fault Tolerance:</a:t>
            </a:r>
          </a:p>
          <a:p>
            <a:pPr marL="900113"/>
            <a:r>
              <a:rPr lang="en-US" sz="2400" dirty="0" smtClean="0"/>
              <a:t>Critical for disaster recovery scenarios.</a:t>
            </a:r>
          </a:p>
          <a:p>
            <a:pPr marL="900113"/>
            <a:r>
              <a:rPr lang="en-US" sz="2400" dirty="0" smtClean="0"/>
              <a:t>Easily remap to a standby instance if the primary one fails.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3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77"/>
            <a:ext cx="10515600" cy="1325563"/>
          </a:xfrm>
        </p:spPr>
        <p:txBody>
          <a:bodyPr/>
          <a:lstStyle/>
          <a:p>
            <a:r>
              <a:rPr lang="en-US" dirty="0" smtClean="0"/>
              <a:t>How Elastic IP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Elastic IP Allocation Process:</a:t>
            </a:r>
          </a:p>
          <a:p>
            <a:pPr marL="804863"/>
            <a:r>
              <a:rPr lang="en-US" sz="2400" dirty="0" smtClean="0"/>
              <a:t>Allocated from AWS’s pool of public IPv4 addresses.</a:t>
            </a:r>
          </a:p>
          <a:p>
            <a:pPr marL="804863"/>
            <a:r>
              <a:rPr lang="en-US" sz="2400" dirty="0" smtClean="0"/>
              <a:t>Initial allocation is free, subject to usage conditions.</a:t>
            </a:r>
          </a:p>
          <a:p>
            <a:pPr marL="804863"/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Association and Re-Association:</a:t>
            </a:r>
          </a:p>
          <a:p>
            <a:pPr marL="804863"/>
            <a:r>
              <a:rPr lang="en-US" sz="2400" dirty="0" smtClean="0"/>
              <a:t>Associate an Elastic IP with an instance, network interface, or load balancer.</a:t>
            </a:r>
          </a:p>
          <a:p>
            <a:pPr marL="804863"/>
            <a:r>
              <a:rPr lang="en-US" sz="2400" dirty="0" smtClean="0"/>
              <a:t>Demonstration: How to associate/re-associate an Elastic IP via AWS Management Console.</a:t>
            </a:r>
          </a:p>
          <a:p>
            <a:pPr marL="804863"/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Automatic </a:t>
            </a:r>
            <a:r>
              <a:rPr lang="en-US" sz="2400" b="1" dirty="0" err="1" smtClean="0"/>
              <a:t>Reassociation</a:t>
            </a:r>
            <a:r>
              <a:rPr lang="en-US" sz="2400" b="1" dirty="0" smtClean="0"/>
              <a:t>:</a:t>
            </a:r>
          </a:p>
          <a:p>
            <a:pPr marL="804863"/>
            <a:r>
              <a:rPr lang="en-US" sz="2400" dirty="0" smtClean="0"/>
              <a:t>Elastic IP automatically detaches from an instance if the instance is terminated, allowing it to be quickly reassigned.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2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Use Cases of 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9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Web Hosting:</a:t>
            </a:r>
          </a:p>
          <a:p>
            <a:r>
              <a:rPr lang="en-US" sz="2400" dirty="0" smtClean="0"/>
              <a:t>Maintain a stable IP for DNS records, ensuring customers can reach your service without disruptions.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Disaster Recovery:</a:t>
            </a:r>
          </a:p>
          <a:p>
            <a:r>
              <a:rPr lang="en-US" sz="2400" dirty="0" smtClean="0"/>
              <a:t>Quickly switch the Elastic IP to a backup instance in case of failure, minimizing downtime.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Load Balancing and Multi-Zone Availability:</a:t>
            </a:r>
          </a:p>
          <a:p>
            <a:r>
              <a:rPr lang="en-US" sz="2400" dirty="0" smtClean="0"/>
              <a:t>Elastic IPs can be used in combination with Elastic Load Balancing (ELB) for routing traffic efficiently across multiple instances.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48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Working with Elastic 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Live Demo or Screenshots:</a:t>
            </a:r>
          </a:p>
          <a:p>
            <a:r>
              <a:rPr lang="en-US" sz="2400" dirty="0" smtClean="0"/>
              <a:t>Step-by-step guide to allocating an Elastic IP.</a:t>
            </a:r>
          </a:p>
          <a:p>
            <a:r>
              <a:rPr lang="en-US" sz="2400" dirty="0" smtClean="0"/>
              <a:t>Associating an Elastic IP with an EC2 instance.</a:t>
            </a:r>
          </a:p>
          <a:p>
            <a:r>
              <a:rPr lang="en-US" sz="2400" dirty="0" smtClean="0"/>
              <a:t>Re-associating the Elastic IP to a different instance.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Command Line Interface (CLI) Example:</a:t>
            </a:r>
          </a:p>
          <a:p>
            <a:r>
              <a:rPr lang="en-US" sz="2400" dirty="0" smtClean="0"/>
              <a:t>Commands to allocate and associate Elastic IPs using the AWS CLI for automation.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4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 and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Over-allocation of Elastic IPs:</a:t>
            </a:r>
          </a:p>
          <a:p>
            <a:r>
              <a:rPr lang="en-US" sz="2400" dirty="0" smtClean="0"/>
              <a:t>How to identify and release unused Elastic IPs to avoid unnecessary costs.</a:t>
            </a:r>
          </a:p>
          <a:p>
            <a:pPr marL="0" indent="0">
              <a:buNone/>
            </a:pPr>
            <a:r>
              <a:rPr lang="en-US" sz="2400" dirty="0" smtClean="0"/>
              <a:t>Troubleshooting Connectivity Issues:</a:t>
            </a:r>
          </a:p>
          <a:p>
            <a:r>
              <a:rPr lang="en-US" sz="2400" dirty="0" smtClean="0"/>
              <a:t>Steps to resolve issues when an Elastic IP fails to associate correctly with an instance.</a:t>
            </a:r>
          </a:p>
          <a:p>
            <a:r>
              <a:rPr lang="en-US" sz="2400" dirty="0" smtClean="0"/>
              <a:t>Importance of checking security groups, route tables, and instance states.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580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Elastic IPs are essential for maintaining reliable public IP addresses in cloud environments.</a:t>
            </a:r>
          </a:p>
          <a:p>
            <a:r>
              <a:rPr lang="en-US" sz="2400" dirty="0" smtClean="0"/>
              <a:t>Understanding usage limits and costs can lead to more efficient cloud management.</a:t>
            </a:r>
          </a:p>
          <a:p>
            <a:r>
              <a:rPr lang="en-US" sz="2400" dirty="0" smtClean="0"/>
              <a:t>Practical application of Elastic IPs enhances both availability and disaster recovery strategies.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39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In-Depth Understanding of Elastic IP</vt:lpstr>
      <vt:lpstr>Introduction to Elastic IP</vt:lpstr>
      <vt:lpstr>Why Elastic IP is Important</vt:lpstr>
      <vt:lpstr>How Elastic IP Works</vt:lpstr>
      <vt:lpstr>Practical Use Cases of Elastic IP</vt:lpstr>
      <vt:lpstr>Demonstration: Working with Elastic IPs</vt:lpstr>
      <vt:lpstr>Common Pitfalls and Troubleshooting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In-Depth Understanding of Elastic IP in AWS</dc:title>
  <dc:creator>Administrator</dc:creator>
  <cp:lastModifiedBy>Administrator</cp:lastModifiedBy>
  <cp:revision>7</cp:revision>
  <dcterms:created xsi:type="dcterms:W3CDTF">2024-08-30T09:45:57Z</dcterms:created>
  <dcterms:modified xsi:type="dcterms:W3CDTF">2024-09-04T04:28:08Z</dcterms:modified>
</cp:coreProperties>
</file>