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9" r:id="rId7"/>
    <p:sldId id="260" r:id="rId8"/>
    <p:sldId id="268" r:id="rId9"/>
    <p:sldId id="264" r:id="rId10"/>
    <p:sldId id="265" r:id="rId11"/>
    <p:sldId id="267" r:id="rId12"/>
    <p:sldId id="272" r:id="rId13"/>
    <p:sldId id="273" r:id="rId14"/>
    <p:sldId id="269" r:id="rId15"/>
  </p:sldIdLst>
  <p:sldSz cx="9144000" cy="5143500"/>
  <p:notesSz cx="6858000" cy="9144000"/>
  <p:embeddedFontLst>
    <p:embeddedFont>
      <p:font typeface="Source Sans Pro SemiBold" panose="020B0703030403020204"/>
      <p:bold r:id="rId19"/>
      <p:boldItalic r:id="rId20"/>
    </p:embeddedFont>
    <p:embeddedFont>
      <p:font typeface="Source Sans Pro" panose="020B0503030403020204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4ef15d69_0_4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g1644ef15d69_0_4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6cf7eb09_0_26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g1476cf7eb09_0_26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4ef15d69_0_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g1644ef15d69_0_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1644ef15d69_0_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1644ef15d69_0_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there a trend where the older you are, the more likely you are to be on the onset of diabetes? </a:t>
            </a: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/>
          <a:srcRect l="7036" r="53053"/>
          <a:stretch>
            <a:fillRect/>
          </a:stretch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 panose="020B0503030403020204"/>
              <a:buNone/>
              <a:defRPr sz="3600" b="1" i="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pic>
        <p:nvPicPr>
          <p:cNvPr id="95" name="Google Shape;9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00" name="Google Shape;10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" name="Google Shape;103;p19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10" b="0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fld>
            <a:endParaRPr sz="910" b="0" i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 panose="020B0503030403020204"/>
              <a:buNone/>
              <a:defRPr sz="10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1" name="Google Shape;111;p20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 panose="020B0503030403020204"/>
              <a:buNone/>
              <a:defRPr sz="10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10" i="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</a:fld>
            <a:endParaRPr sz="910" i="0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 SemiBold" panose="020B0703030403020204"/>
              <a:buNone/>
              <a:defRPr sz="2100" i="0" u="none" strike="noStrike" cap="none">
                <a:solidFill>
                  <a:schemeClr val="dk1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 panose="020B0503030403020204"/>
              <a:ea typeface="Source Sans Pro Light" panose="020B0503030403020204"/>
              <a:cs typeface="Source Sans Pro Light" panose="020B0503030403020204"/>
              <a:sym typeface="Source Sans Pro Light" panose="020B0503030403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hyperlink" Target="https://anaconda.cloud/share/notebooks/d2557365-2222-439d-a67a-9703f0bce062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247975" y="1278750"/>
            <a:ext cx="4734900" cy="207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600">
                <a:solidFill>
                  <a:schemeClr val="dk1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rPr>
              <a:t>[Skills Bootcamp for Data Analytics Portfolio]</a:t>
            </a: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000">
                <a:solidFill>
                  <a:srgbClr val="595959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rPr>
              <a:t>[Ameena Hamid]</a:t>
            </a:r>
            <a:endParaRPr sz="2000">
              <a:solidFill>
                <a:srgbClr val="595959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835" y="1315085"/>
            <a:ext cx="32143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Further analysis shows that the number of Females positive for Diabetes is slightly higher than the number of Males that are positive.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females that are negative for Diabetes but may be displaying symptoms are significantly lower than the number of males that are positive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However, the number of females overall with symptoms are also considerably lower than males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Summary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The typical age range for individuals with symptoms of diabetes or on the onset of diabetes is between 30-60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Males are more prone to diabetes than females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Do we need look at data that has an equal number of females to males ratio for a more accurate analysis?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29" name="Google Shape;129;p23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30" name="Google Shape;130;p23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132" name="Google Shape;132;p23"/>
          <p:cNvSpPr txBox="1"/>
          <p:nvPr/>
        </p:nvSpPr>
        <p:spPr>
          <a:xfrm>
            <a:off x="306800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I enrolled on the Skills Bootcamp for Data Analytics as I had an interest in Data Analysis, arising from my background as an analytical scientist. As my knowlege was only </a:t>
            </a: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to a basic level of Microsoft Excel, I was keen to learn advanced skills in programmingn such as Python. My final goal after completion of this course is to pursue a career in Data Analysis.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47" name="Google Shape;147;p25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48" name="Google Shape;148;p25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[Early Stage Diabetes Risk Prediction Dataset ]</a:t>
            </a:r>
            <a:endParaRPr lang="en-GB"/>
          </a:p>
        </p:txBody>
      </p:sp>
      <p:sp>
        <p:nvSpPr>
          <p:cNvPr id="150" name="Google Shape;150;p25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One of the datasets I have decided to analyse for my portfolio has a theme of health, as this relates to my background in science. The dataset I have selected consists of data for the key signs and symptom of people who are either at risk of developing diabetes or are showing early signs/symptoms of the disease and have tested positive.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Can we predict an onset of Diabetes from the symptoms an individual is showing?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6" name="Google Shape;156;p26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7" name="Google Shape;157;p26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Early Stage Diabetes Risk Prediction Dataset </a:t>
            </a:r>
            <a:r>
              <a:rPr lang="en-GB"/>
              <a:t> - What does the data look like?</a:t>
            </a:r>
            <a:endParaRPr lang="en-GB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Data for 520 individuals of a varied age range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14 different symptoms of a possible diabetes patient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Data shows which symptom is present/not present for each individual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Class confirms if an individual is positive or negative for Diabetes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6" name="Google Shape;156;p26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7" name="Google Shape;157;p26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Early Stage Diabetes Risk Prediction Dataset </a:t>
            </a:r>
            <a:r>
              <a:rPr lang="en-GB"/>
              <a:t> - Exploratory data analysis</a:t>
            </a:r>
            <a:endParaRPr lang="en-GB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The link below shows the Jupyter Notebook with the exploratory data analysis and code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70C0"/>
                      <wpsdc:folHlinkClr xmlns:wpsdc="http://www.wps.cn/officeDocument/2017/drawingmlCustomData" val="249DE4"/>
                      <wpsdc:hlinkUnderline xmlns:wpsdc="http://www.wps.cn/officeDocument/2017/drawingmlCustomData" val="1"/>
                    </a:ext>
                  </a:extLst>
                </a:hlinkClick>
              </a:rPr>
              <a:t>https://anaconda.cloud/share/notebooks/d2557365-2222-439d-a67a-9703f0bce062/overview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989965"/>
            <a:ext cx="5196205" cy="4016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713730" y="1261745"/>
            <a:ext cx="30886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Histogram is showing a fairly normal distribution of ages, with a bell-shaped curve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We can see a cluster of individuals between 40-60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mean, median and mode of the data are also similar, signifying a normal distribution (see Jupyter notebook)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113155"/>
            <a:ext cx="5245100" cy="3530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04510" y="1365885"/>
            <a:ext cx="3131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people positive for Diabetes are significantly higher than those that were negative but may still have had some of the symptoms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90930"/>
            <a:ext cx="5276850" cy="3511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64835" y="1315085"/>
            <a:ext cx="32143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From this visualization we can see that the number of males with symptoms of diabetes is almsot 50% more than females with the symptoms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Can we do further research to see why this could be a possibility?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835" y="1315085"/>
            <a:ext cx="32143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Further analysis shows that the number of Females positive for Diabetes is slightly higher than the number of Males that are positive.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females that are negative for Diabetes but may be displaying symptoms are significantly lower than the number of males that are positive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However, the number of females overall with symptoms are also considerably lower than males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989965"/>
            <a:ext cx="5314950" cy="3715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3598</Words>
  <Application>WPS Presentation</Application>
  <PresentationFormat/>
  <Paragraphs>152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Source Sans Pro SemiBold</vt:lpstr>
      <vt:lpstr>Source Sans Pro Light</vt:lpstr>
      <vt:lpstr>Source Sans Pro</vt:lpstr>
      <vt:lpstr>Avenir</vt:lpstr>
      <vt:lpstr>Segoe Print</vt:lpstr>
      <vt:lpstr>Yu Gothic UI</vt:lpstr>
      <vt:lpstr>Microsoft YaHei</vt:lpstr>
      <vt:lpstr>Arial Unicode MS</vt:lpstr>
      <vt:lpstr>Wingdings</vt:lpstr>
      <vt:lpstr>Simple Light</vt:lpstr>
      <vt:lpstr>Cambridge_Spark_Slide_Master</vt:lpstr>
      <vt:lpstr>PowerPoint 演示文稿</vt:lpstr>
      <vt:lpstr>Introduction</vt:lpstr>
      <vt:lpstr>[Early Stage Diabetes Risk Prediction Dataset ]</vt:lpstr>
      <vt:lpstr>Early Stage Diabetes Risk Prediction Dataset  - Evidence</vt:lpstr>
      <vt:lpstr>Early Stage Diabetes Risk Prediction Dataset  - What does the data look like?</vt:lpstr>
      <vt:lpstr> Early Stage Diabetes Risk Prediction Dataset  - Evidence </vt:lpstr>
      <vt:lpstr> Early Stage Diabetes Risk Prediction Dataset  - Evidence </vt:lpstr>
      <vt:lpstr> Early Stage Diabetes Risk Prediction Dataset  - Evidence </vt:lpstr>
      <vt:lpstr> Early Stage Diabetes Risk Prediction Dataset  - Data Visualization </vt:lpstr>
      <vt:lpstr> Early Stage Diabetes Risk Prediction Dataset  - Data Visualization </vt:lpstr>
      <vt:lpstr> Early Stage Diabetes Risk Prediction Dataset  - Data Visualization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shamid</cp:lastModifiedBy>
  <cp:revision>13</cp:revision>
  <dcterms:created xsi:type="dcterms:W3CDTF">2023-12-11T21:00:00Z</dcterms:created>
  <dcterms:modified xsi:type="dcterms:W3CDTF">2024-01-21T19:19:24Z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440CBBC692F04098A37FFFE012BC0986</vt:lpwstr>
  </property>
  <property fmtid="{D5CDD505-2E9C-101B-9397-08002B2CF9AE}" pid="3" name="KSOProductBuildVer">
    <vt:lpwstr>1033-11.2.0.11225</vt:lpwstr>
  </property>
</Properties>
</file>