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60" r:id="rId7"/>
    <p:sldId id="263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1" y="2627290"/>
            <a:ext cx="8825658" cy="1209933"/>
          </a:xfrm>
        </p:spPr>
        <p:txBody>
          <a:bodyPr/>
          <a:lstStyle/>
          <a:p>
            <a:pPr algn="ctr"/>
            <a:r>
              <a:rPr lang="en-US" dirty="0" smtClean="0"/>
              <a:t>2024-MSDS-105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78" y="916358"/>
            <a:ext cx="7405352" cy="912443"/>
          </a:xfrm>
        </p:spPr>
        <p:txBody>
          <a:bodyPr/>
          <a:lstStyle/>
          <a:p>
            <a:pPr algn="ctr"/>
            <a:r>
              <a:rPr lang="en-US" dirty="0" smtClean="0"/>
              <a:t>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162" y="2040039"/>
            <a:ext cx="8946541" cy="4195481"/>
          </a:xfrm>
        </p:spPr>
        <p:txBody>
          <a:bodyPr/>
          <a:lstStyle/>
          <a:p>
            <a:r>
              <a:rPr lang="en-US" dirty="0"/>
              <a:t>Standardized numerical features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Normalized data using </a:t>
            </a:r>
            <a:r>
              <a:rPr lang="en-US" dirty="0" err="1"/>
              <a:t>MinMaxScaler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19" y="3168470"/>
            <a:ext cx="8734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10295"/>
            <a:ext cx="7868991" cy="848048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982" y="1558343"/>
            <a:ext cx="8946541" cy="4195481"/>
          </a:xfrm>
        </p:spPr>
        <p:txBody>
          <a:bodyPr/>
          <a:lstStyle/>
          <a:p>
            <a:r>
              <a:rPr lang="en-US" dirty="0" smtClean="0"/>
              <a:t>Explored </a:t>
            </a:r>
            <a:r>
              <a:rPr lang="en-US" dirty="0"/>
              <a:t>distributions of 'AGE', 'SMOKING', and 'LUNG_CANCER'.</a:t>
            </a:r>
          </a:p>
          <a:p>
            <a:r>
              <a:rPr lang="en-US" dirty="0" smtClean="0"/>
              <a:t>Visualized </a:t>
            </a:r>
            <a:r>
              <a:rPr lang="en-US" dirty="0"/>
              <a:t>relationships between features and the target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79" y="2679476"/>
            <a:ext cx="4808091" cy="3311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73" y="2679476"/>
            <a:ext cx="5177307" cy="33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01" y="161181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Lung Cancer Prediction Modal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Fighting for a Lung Cancer Diagnosis: A Journey of Self-Advocacy and  Resil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33" y="2867102"/>
            <a:ext cx="5517099" cy="25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991" y="1096661"/>
            <a:ext cx="5786884" cy="976837"/>
          </a:xfrm>
        </p:spPr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807" y="2297615"/>
            <a:ext cx="6508102" cy="17978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focus of my study is to identify: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primary factors contributing to lung cancer.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age groups most affected by these factors.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6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57" y="541560"/>
            <a:ext cx="9404723" cy="140053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88" y="205800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Handling Null Values </a:t>
            </a:r>
          </a:p>
          <a:p>
            <a:r>
              <a:rPr lang="en-US" dirty="0"/>
              <a:t>2. Removal of Outliers </a:t>
            </a:r>
          </a:p>
          <a:p>
            <a:r>
              <a:rPr lang="en-US" dirty="0"/>
              <a:t>3. Identification of Correlation.</a:t>
            </a:r>
          </a:p>
          <a:p>
            <a:r>
              <a:rPr lang="en-US" dirty="0"/>
              <a:t>4. Feature Encoding </a:t>
            </a:r>
          </a:p>
          <a:p>
            <a:r>
              <a:rPr lang="en-US" dirty="0"/>
              <a:t>5. Feature Scaling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826206"/>
            <a:ext cx="9404723" cy="925321"/>
          </a:xfrm>
        </p:spPr>
        <p:txBody>
          <a:bodyPr/>
          <a:lstStyle/>
          <a:p>
            <a:pPr algn="ctr"/>
            <a:r>
              <a:rPr lang="en-US" dirty="0" smtClean="0"/>
              <a:t>Libraries include: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034862"/>
            <a:ext cx="1004979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22" y="863122"/>
            <a:ext cx="6385754" cy="836890"/>
          </a:xfrm>
        </p:spPr>
        <p:txBody>
          <a:bodyPr/>
          <a:lstStyle/>
          <a:p>
            <a:r>
              <a:rPr lang="en-US" dirty="0"/>
              <a:t>Handling Missing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577" y="2109105"/>
            <a:ext cx="66484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850" y="1444390"/>
            <a:ext cx="7261517" cy="951079"/>
          </a:xfrm>
        </p:spPr>
        <p:txBody>
          <a:bodyPr/>
          <a:lstStyle/>
          <a:p>
            <a:pPr algn="ctr"/>
            <a:r>
              <a:rPr lang="en-US" dirty="0"/>
              <a:t>Correlation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1" y="2634969"/>
            <a:ext cx="9105363" cy="20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40" y="540913"/>
            <a:ext cx="8731875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988" y="787568"/>
            <a:ext cx="6122778" cy="899564"/>
          </a:xfrm>
        </p:spPr>
        <p:txBody>
          <a:bodyPr/>
          <a:lstStyle/>
          <a:p>
            <a:pPr algn="ctr"/>
            <a:r>
              <a:rPr lang="en-US" dirty="0" smtClean="0"/>
              <a:t>Feature Encoding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75" y="1687132"/>
            <a:ext cx="9311426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2693</TotalTime>
  <Words>108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2024-MSDS-105</vt:lpstr>
      <vt:lpstr>Lung Cancer Prediction Modal </vt:lpstr>
      <vt:lpstr>Problem Statement:</vt:lpstr>
      <vt:lpstr>Feature Engineering Dataset </vt:lpstr>
      <vt:lpstr>Libraries include:</vt:lpstr>
      <vt:lpstr>Handling Missing Values</vt:lpstr>
      <vt:lpstr>Correlation Analysis</vt:lpstr>
      <vt:lpstr>PowerPoint Presentation</vt:lpstr>
      <vt:lpstr>Feature Encoding</vt:lpstr>
      <vt:lpstr>Feature Scaling</vt:lpstr>
      <vt:lpstr>Exploratory 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2024-MSDS-105</dc:title>
  <dc:creator>user</dc:creator>
  <cp:lastModifiedBy>user</cp:lastModifiedBy>
  <cp:revision>14</cp:revision>
  <dcterms:created xsi:type="dcterms:W3CDTF">2024-12-07T14:34:27Z</dcterms:created>
  <dcterms:modified xsi:type="dcterms:W3CDTF">2024-12-25T09:29:51Z</dcterms:modified>
</cp:coreProperties>
</file>