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417F4-2D32-4DB8-875D-785EAA7EBD16}"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BFEF-DCCA-4EC3-A187-B54C71376C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2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17F4-2D32-4DB8-875D-785EAA7EBD16}"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423295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17F4-2D32-4DB8-875D-785EAA7EBD16}"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254548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17F4-2D32-4DB8-875D-785EAA7EBD16}"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9925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417F4-2D32-4DB8-875D-785EAA7EBD16}"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BFEF-DCCA-4EC3-A187-B54C71376C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67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1417F4-2D32-4DB8-875D-785EAA7EBD16}"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389979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1417F4-2D32-4DB8-875D-785EAA7EBD16}"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292703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417F4-2D32-4DB8-875D-785EAA7EBD16}"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299744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1417F4-2D32-4DB8-875D-785EAA7EBD16}" type="datetimeFigureOut">
              <a:rPr lang="en-US" smtClean="0"/>
              <a:t>9/19/2021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96BFEF-DCCA-4EC3-A187-B54C71376C63}" type="slidenum">
              <a:rPr lang="en-US" smtClean="0"/>
              <a:t>‹#›</a:t>
            </a:fld>
            <a:endParaRPr lang="en-US"/>
          </a:p>
        </p:txBody>
      </p:sp>
    </p:spTree>
    <p:extLst>
      <p:ext uri="{BB962C8B-B14F-4D97-AF65-F5344CB8AC3E}">
        <p14:creationId xmlns:p14="http://schemas.microsoft.com/office/powerpoint/2010/main" val="130911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1417F4-2D32-4DB8-875D-785EAA7EBD16}" type="datetimeFigureOut">
              <a:rPr lang="en-US" smtClean="0"/>
              <a:t>9/19/2021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96BFEF-DCCA-4EC3-A187-B54C71376C63}" type="slidenum">
              <a:rPr lang="en-US" smtClean="0"/>
              <a:t>‹#›</a:t>
            </a:fld>
            <a:endParaRPr lang="en-US"/>
          </a:p>
        </p:txBody>
      </p:sp>
    </p:spTree>
    <p:extLst>
      <p:ext uri="{BB962C8B-B14F-4D97-AF65-F5344CB8AC3E}">
        <p14:creationId xmlns:p14="http://schemas.microsoft.com/office/powerpoint/2010/main" val="91612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251417F4-2D32-4DB8-875D-785EAA7EBD16}" type="datetimeFigureOut">
              <a:rPr lang="en-US" smtClean="0"/>
              <a:t>9/19/2021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96BFEF-DCCA-4EC3-A187-B54C71376C63}" type="slidenum">
              <a:rPr lang="en-US" smtClean="0"/>
              <a:t>‹#›</a:t>
            </a:fld>
            <a:endParaRPr lang="en-US"/>
          </a:p>
        </p:txBody>
      </p:sp>
    </p:spTree>
    <p:extLst>
      <p:ext uri="{BB962C8B-B14F-4D97-AF65-F5344CB8AC3E}">
        <p14:creationId xmlns:p14="http://schemas.microsoft.com/office/powerpoint/2010/main" val="408346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1417F4-2D32-4DB8-875D-785EAA7EBD16}" type="datetimeFigureOut">
              <a:rPr lang="en-US" smtClean="0"/>
              <a:t>9/19/2021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96BFEF-DCCA-4EC3-A187-B54C71376C6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4233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docker.com/desktop/windows/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meer11B/ProjectImgClas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369D85-0322-4A18-BEE5-17FB6D59909E}"/>
              </a:ext>
            </a:extLst>
          </p:cNvPr>
          <p:cNvSpPr>
            <a:spLocks noGrp="1"/>
          </p:cNvSpPr>
          <p:nvPr>
            <p:ph type="subTitle" idx="1"/>
          </p:nvPr>
        </p:nvSpPr>
        <p:spPr>
          <a:xfrm>
            <a:off x="1524000" y="2103176"/>
            <a:ext cx="9144000" cy="1655762"/>
          </a:xfrm>
        </p:spPr>
        <p:txBody>
          <a:bodyPr>
            <a:normAutofit fontScale="92500"/>
          </a:bodyPr>
          <a:lstStyle/>
          <a:p>
            <a:pPr algn="ctr"/>
            <a:r>
              <a:rPr lang="en-US" sz="3600" b="1" dirty="0">
                <a:ln>
                  <a:noFill/>
                </a:ln>
                <a:solidFill>
                  <a:srgbClr val="8064A2"/>
                </a:solidFill>
                <a:effectLst/>
                <a:latin typeface="Cambria" panose="02040503050406030204" pitchFamily="18" charset="0"/>
                <a:ea typeface="Calibri" panose="020F0502020204030204" pitchFamily="34" charset="0"/>
                <a:cs typeface="Times New Roman" panose="02020603050405020304" pitchFamily="18" charset="0"/>
              </a:rPr>
              <a:t>Image Classifier Engine Webservice</a:t>
            </a:r>
            <a:br>
              <a:rPr lang="en-US" sz="3600" dirty="0">
                <a:effectLst/>
                <a:latin typeface="Calibri" panose="020F0502020204030204" pitchFamily="34" charset="0"/>
                <a:ea typeface="Calibri" panose="020F0502020204030204" pitchFamily="34" charset="0"/>
                <a:cs typeface="Arial" panose="020B0604020202020204" pitchFamily="34" charset="0"/>
              </a:rPr>
            </a:br>
            <a:endParaRPr lang="en-US" sz="3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2800" b="1" dirty="0">
                <a:ln>
                  <a:noFill/>
                </a:ln>
                <a:solidFill>
                  <a:srgbClr val="8064A2"/>
                </a:solidFill>
                <a:effectLst/>
                <a:latin typeface="Cambria" panose="02040503050406030204" pitchFamily="18" charset="0"/>
                <a:ea typeface="Calibri" panose="020F0502020204030204" pitchFamily="34" charset="0"/>
                <a:cs typeface="Arial" panose="020B0604020202020204" pitchFamily="34" charset="0"/>
              </a:rPr>
              <a:t>User Manual</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sz="3600" dirty="0"/>
          </a:p>
        </p:txBody>
      </p:sp>
    </p:spTree>
    <p:extLst>
      <p:ext uri="{BB962C8B-B14F-4D97-AF65-F5344CB8AC3E}">
        <p14:creationId xmlns:p14="http://schemas.microsoft.com/office/powerpoint/2010/main" val="262078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2893-7C90-44F1-AB21-9558907AB669}"/>
              </a:ext>
            </a:extLst>
          </p:cNvPr>
          <p:cNvSpPr>
            <a:spLocks noGrp="1"/>
          </p:cNvSpPr>
          <p:nvPr>
            <p:ph type="title"/>
          </p:nvPr>
        </p:nvSpPr>
        <p:spPr/>
        <p:txBody>
          <a:bodyPr/>
          <a:lstStyle/>
          <a:p>
            <a:r>
              <a:rPr lang="en-US" sz="3200" b="1" dirty="0">
                <a:effectLst/>
                <a:latin typeface="Cambria" panose="02040503050406030204" pitchFamily="18" charset="0"/>
                <a:ea typeface="Calibri" panose="020F0502020204030204" pitchFamily="34" charset="0"/>
                <a:cs typeface="Arial" panose="020B0604020202020204" pitchFamily="34" charset="0"/>
              </a:rPr>
              <a:t>Downloads and Preparations</a:t>
            </a:r>
            <a:r>
              <a:rPr lang="en-US" sz="1800" b="1" dirty="0">
                <a:effectLst/>
                <a:latin typeface="Cambria" panose="02040503050406030204" pitchFamily="18" charset="0"/>
                <a:ea typeface="Calibri" panose="020F0502020204030204" pitchFamily="34" charset="0"/>
                <a:cs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22C8501F-8326-4224-89AC-5739CD66A2C5}"/>
              </a:ext>
            </a:extLst>
          </p:cNvPr>
          <p:cNvSpPr>
            <a:spLocks noGrp="1"/>
          </p:cNvSpPr>
          <p:nvPr>
            <p:ph idx="1"/>
          </p:nvPr>
        </p:nvSpPr>
        <p:spPr/>
        <p:txBody>
          <a:bodyPr/>
          <a:lstStyle/>
          <a:p>
            <a:r>
              <a:rPr lang="en-US" b="1" dirty="0"/>
              <a:t>Docker Desktop Application</a:t>
            </a:r>
          </a:p>
          <a:p>
            <a:pPr marL="0" marR="0" indent="0">
              <a:lnSpc>
                <a:spcPct val="115000"/>
              </a:lnSpc>
              <a:spcBef>
                <a:spcPts val="0"/>
              </a:spcBef>
              <a:spcAft>
                <a:spcPts val="1000"/>
              </a:spcAft>
              <a:buNone/>
            </a:pP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1800" dirty="0">
                <a:effectLst/>
                <a:latin typeface="Cambria" panose="02040503050406030204" pitchFamily="18" charset="0"/>
                <a:ea typeface="Calibri" panose="020F0502020204030204" pitchFamily="34" charset="0"/>
                <a:cs typeface="Arial" panose="020B0604020202020204" pitchFamily="34" charset="0"/>
              </a:rPr>
              <a:t>To use the product, you will have to download Docker Desktop app, you can do so in the following link: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15000"/>
              </a:lnSpc>
              <a:spcBef>
                <a:spcPts val="0"/>
              </a:spcBef>
              <a:spcAft>
                <a:spcPts val="1000"/>
              </a:spcAft>
            </a:pPr>
            <a:r>
              <a:rPr lang="en-US" sz="1800" b="1"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2"/>
              </a:rPr>
              <a:t>https://docs.docker.com/desktop/windows/install/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endParaRPr lang="en-US" sz="1800" dirty="0">
              <a:effectLst/>
              <a:latin typeface="Cambria" panose="02040503050406030204" pitchFamily="18"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1800" dirty="0">
                <a:effectLst/>
                <a:latin typeface="Cambria" panose="02040503050406030204" pitchFamily="18" charset="0"/>
                <a:ea typeface="Calibri" panose="020F0502020204030204" pitchFamily="34" charset="0"/>
                <a:cs typeface="Arial" panose="020B0604020202020204" pitchFamily="34" charset="0"/>
              </a:rPr>
              <a:t>Open the application and activate the engine, then finish the tutorial in the Docker app after installing. And the app will be ready for usage.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21353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4C6042FF-B69E-43E8-97DF-46E3CE292DBE}"/>
              </a:ext>
            </a:extLst>
          </p:cNvPr>
          <p:cNvPicPr/>
          <p:nvPr/>
        </p:nvPicPr>
        <p:blipFill>
          <a:blip r:embed="rId2"/>
          <a:stretch>
            <a:fillRect/>
          </a:stretch>
        </p:blipFill>
        <p:spPr>
          <a:xfrm>
            <a:off x="491171" y="1524786"/>
            <a:ext cx="6909801" cy="3403076"/>
          </a:xfrm>
          <a:prstGeom prst="rect">
            <a:avLst/>
          </a:prstGeom>
        </p:spPr>
      </p:pic>
      <p:sp>
        <p:nvSpPr>
          <p:cNvPr id="3" name="Content Placeholder 2">
            <a:extLst>
              <a:ext uri="{FF2B5EF4-FFF2-40B4-BE49-F238E27FC236}">
                <a16:creationId xmlns:a16="http://schemas.microsoft.com/office/drawing/2014/main" id="{B5E7F00D-F71A-465A-958A-D209027B55D6}"/>
              </a:ext>
            </a:extLst>
          </p:cNvPr>
          <p:cNvSpPr>
            <a:spLocks noGrp="1"/>
          </p:cNvSpPr>
          <p:nvPr>
            <p:ph idx="1"/>
          </p:nvPr>
        </p:nvSpPr>
        <p:spPr>
          <a:xfrm>
            <a:off x="7892143" y="2097806"/>
            <a:ext cx="4299857" cy="3670180"/>
          </a:xfrm>
        </p:spPr>
        <p:txBody>
          <a:bodyPr>
            <a:normAutofit/>
          </a:bodyPr>
          <a:lstStyle/>
          <a:p>
            <a:pPr marL="0" marR="0" indent="0">
              <a:spcBef>
                <a:spcPts val="0"/>
              </a:spcBef>
              <a:spcAft>
                <a:spcPts val="1000"/>
              </a:spcAft>
              <a:buNone/>
            </a:pPr>
            <a:r>
              <a:rPr lang="en-US" dirty="0">
                <a:effectLst/>
                <a:latin typeface="Cambria" panose="02040503050406030204" pitchFamily="18" charset="0"/>
                <a:ea typeface="Calibri" panose="020F0502020204030204" pitchFamily="34" charset="0"/>
                <a:cs typeface="Arial" panose="020B0604020202020204" pitchFamily="34" charset="0"/>
              </a:rPr>
              <a:t>Now that you have the Docker app, its time to download the folder that contains the code that will become later the webservice you want to use.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1000"/>
              </a:spcAft>
              <a:buNone/>
            </a:pPr>
            <a:r>
              <a:rPr lang="en-US" dirty="0">
                <a:effectLst/>
                <a:latin typeface="Cambria" panose="02040503050406030204" pitchFamily="18" charset="0"/>
                <a:ea typeface="Calibri" panose="020F0502020204030204" pitchFamily="34" charset="0"/>
                <a:cs typeface="Arial" panose="020B0604020202020204" pitchFamily="34" charset="0"/>
              </a:rPr>
              <a:t>Visit the following link first: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1000"/>
              </a:spcAft>
              <a:buNone/>
            </a:pPr>
            <a:r>
              <a:rPr lang="en-US" u="sng" dirty="0">
                <a:effectLst/>
                <a:latin typeface="Cambria" panose="02040503050406030204" pitchFamily="18" charset="0"/>
                <a:ea typeface="Calibri" panose="020F0502020204030204" pitchFamily="34" charset="0"/>
                <a:cs typeface="Arial" panose="020B0604020202020204" pitchFamily="34" charset="0"/>
                <a:hlinkClick r:id="rId3"/>
              </a:rPr>
              <a:t>https://github.com/Ameer11B/ProjectImgClass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1000"/>
              </a:spcAft>
              <a:buNone/>
            </a:pPr>
            <a:r>
              <a:rPr lang="en-US" dirty="0">
                <a:effectLst/>
                <a:latin typeface="Cambria" panose="02040503050406030204" pitchFamily="18" charset="0"/>
                <a:ea typeface="Calibri" panose="020F0502020204030204" pitchFamily="34" charset="0"/>
                <a:cs typeface="Arial" panose="020B0604020202020204" pitchFamily="34" charset="0"/>
              </a:rPr>
              <a:t>Now download the folder </a:t>
            </a:r>
            <a:r>
              <a:rPr lang="en-US" b="1" dirty="0">
                <a:effectLst/>
                <a:latin typeface="Cambria" panose="02040503050406030204" pitchFamily="18" charset="0"/>
                <a:ea typeface="Calibri" panose="020F0502020204030204" pitchFamily="34" charset="0"/>
                <a:cs typeface="Arial" panose="020B0604020202020204" pitchFamily="34" charset="0"/>
              </a:rPr>
              <a:t>imgClass</a:t>
            </a:r>
            <a:r>
              <a:rPr lang="en-US" dirty="0">
                <a:effectLst/>
                <a:latin typeface="Cambria" panose="02040503050406030204" pitchFamily="18" charset="0"/>
                <a:ea typeface="Calibri" panose="020F0502020204030204" pitchFamily="34" charset="0"/>
                <a:cs typeface="Arial" panose="020B0604020202020204" pitchFamily="34" charset="0"/>
              </a:rPr>
              <a:t> that appears in the files in the project.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8816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6F520-38BF-4FF8-9F41-DF5910622D6B}"/>
              </a:ext>
            </a:extLst>
          </p:cNvPr>
          <p:cNvSpPr>
            <a:spLocks noGrp="1"/>
          </p:cNvSpPr>
          <p:nvPr>
            <p:ph idx="1"/>
          </p:nvPr>
        </p:nvSpPr>
        <p:spPr>
          <a:xfrm>
            <a:off x="1206230" y="1845734"/>
            <a:ext cx="6346036" cy="4023360"/>
          </a:xfrm>
        </p:spPr>
        <p:txBody>
          <a:bodyPr>
            <a:normAutofit/>
          </a:bodyPr>
          <a:lstStyle/>
          <a:p>
            <a:pPr marL="0" marR="0">
              <a:spcBef>
                <a:spcPts val="0"/>
              </a:spcBef>
              <a:spcAft>
                <a:spcPts val="1000"/>
              </a:spcAft>
            </a:pPr>
            <a:r>
              <a:rPr lang="en-US" dirty="0">
                <a:effectLst/>
                <a:latin typeface="Cambria" panose="02040503050406030204" pitchFamily="18" charset="0"/>
                <a:ea typeface="Calibri" panose="020F0502020204030204" pitchFamily="34" charset="0"/>
                <a:cs typeface="Arial" panose="020B0604020202020204" pitchFamily="34" charset="0"/>
              </a:rPr>
              <a:t>Now enter your cmd and get to the imgClass directory, then run the following commands: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Cambria" panose="02040503050406030204" pitchFamily="18" charset="0"/>
              <a:buChar char="-"/>
            </a:pPr>
            <a:r>
              <a:rPr lang="en-US" dirty="0">
                <a:effectLst/>
                <a:latin typeface="Cambria" panose="02040503050406030204" pitchFamily="18" charset="0"/>
                <a:ea typeface="Calibri" panose="020F0502020204030204" pitchFamily="34" charset="0"/>
                <a:cs typeface="Arial" panose="020B0604020202020204" pitchFamily="34" charset="0"/>
              </a:rPr>
              <a:t>docker build -t imgclass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1000"/>
              </a:spcAft>
              <a:buFont typeface="Cambria" panose="02040503050406030204" pitchFamily="18" charset="0"/>
              <a:buChar char="-"/>
            </a:pPr>
            <a:r>
              <a:rPr lang="en-US" dirty="0">
                <a:effectLst/>
                <a:latin typeface="Cambria" panose="02040503050406030204" pitchFamily="18" charset="0"/>
                <a:ea typeface="Calibri" panose="020F0502020204030204" pitchFamily="34" charset="0"/>
                <a:cs typeface="Arial" panose="020B0604020202020204" pitchFamily="34" charset="0"/>
              </a:rPr>
              <a:t> docker run -dp 3000:3000 –-name imgclass </a:t>
            </a:r>
            <a:r>
              <a:rPr lang="en-US" dirty="0" err="1">
                <a:effectLst/>
                <a:latin typeface="Cambria" panose="02040503050406030204" pitchFamily="18" charset="0"/>
                <a:ea typeface="Calibri" panose="020F0502020204030204" pitchFamily="34" charset="0"/>
                <a:cs typeface="Arial" panose="020B0604020202020204" pitchFamily="34" charset="0"/>
              </a:rPr>
              <a:t>imgclass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000"/>
              </a:spcAft>
            </a:pPr>
            <a:r>
              <a:rPr lang="en-US" dirty="0">
                <a:effectLst/>
                <a:latin typeface="Cambria" panose="02040503050406030204" pitchFamily="18" charset="0"/>
                <a:ea typeface="Calibri" panose="020F0502020204030204" pitchFamily="34" charset="0"/>
                <a:cs typeface="Arial" panose="020B0604020202020204" pitchFamily="34" charset="0"/>
              </a:rPr>
              <a:t>by the end your cmd should look like this:</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descr="Text&#10;&#10;Description automatically generated">
            <a:extLst>
              <a:ext uri="{FF2B5EF4-FFF2-40B4-BE49-F238E27FC236}">
                <a16:creationId xmlns:a16="http://schemas.microsoft.com/office/drawing/2014/main" id="{42C517D3-D62D-478D-9ED8-0C61C719B02B}"/>
              </a:ext>
            </a:extLst>
          </p:cNvPr>
          <p:cNvPicPr/>
          <p:nvPr/>
        </p:nvPicPr>
        <p:blipFill rotWithShape="1">
          <a:blip r:embed="rId2"/>
          <a:srcRect r="-1" b="2537"/>
          <a:stretch/>
        </p:blipFill>
        <p:spPr>
          <a:xfrm>
            <a:off x="7844096" y="1770434"/>
            <a:ext cx="3603413" cy="4098660"/>
          </a:xfrm>
          <a:prstGeom prst="rect">
            <a:avLst/>
          </a:prstGeom>
        </p:spPr>
      </p:pic>
    </p:spTree>
    <p:extLst>
      <p:ext uri="{BB962C8B-B14F-4D97-AF65-F5344CB8AC3E}">
        <p14:creationId xmlns:p14="http://schemas.microsoft.com/office/powerpoint/2010/main" val="423546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92C9E-99B6-48E2-B9E4-CAF51293470B}"/>
              </a:ext>
            </a:extLst>
          </p:cNvPr>
          <p:cNvSpPr>
            <a:spLocks noGrp="1"/>
          </p:cNvSpPr>
          <p:nvPr>
            <p:ph idx="1"/>
          </p:nvPr>
        </p:nvSpPr>
        <p:spPr/>
        <p:txBody>
          <a:bodyPr/>
          <a:lstStyle/>
          <a:p>
            <a:r>
              <a:rPr lang="en-US" sz="1800" dirty="0">
                <a:effectLst/>
                <a:latin typeface="Cambria" panose="02040503050406030204" pitchFamily="18" charset="0"/>
                <a:ea typeface="Calibri" panose="020F0502020204030204" pitchFamily="34" charset="0"/>
                <a:cs typeface="Arial" panose="020B0604020202020204" pitchFamily="34" charset="0"/>
              </a:rPr>
              <a:t>Then on your Docker app, under containers you should get the imgclass container, which will be available to run, click the “OPEN IN BROWSER” option to open the webservice.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descr="Background pattern&#10;&#10;Description automatically generated">
            <a:extLst>
              <a:ext uri="{FF2B5EF4-FFF2-40B4-BE49-F238E27FC236}">
                <a16:creationId xmlns:a16="http://schemas.microsoft.com/office/drawing/2014/main" id="{083F3075-521B-4F58-82E7-BB5704B96CE4}"/>
              </a:ext>
            </a:extLst>
          </p:cNvPr>
          <p:cNvPicPr/>
          <p:nvPr/>
        </p:nvPicPr>
        <p:blipFill>
          <a:blip r:embed="rId2"/>
          <a:stretch>
            <a:fillRect/>
          </a:stretch>
        </p:blipFill>
        <p:spPr>
          <a:xfrm>
            <a:off x="1097280" y="2625616"/>
            <a:ext cx="8992208" cy="1440546"/>
          </a:xfrm>
          <a:prstGeom prst="rect">
            <a:avLst/>
          </a:prstGeom>
        </p:spPr>
      </p:pic>
    </p:spTree>
    <p:extLst>
      <p:ext uri="{BB962C8B-B14F-4D97-AF65-F5344CB8AC3E}">
        <p14:creationId xmlns:p14="http://schemas.microsoft.com/office/powerpoint/2010/main" val="78055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BE48C64-5364-4060-8928-FC052E77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139F791B-8515-4F50-9D32-45DD7676C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966A6F95-73C3-44EC-9D80-3131D2D868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31A06FCB-70B3-467B-844D-FDD1C3170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BC963-5BDD-4093-9C32-1EC29E45829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dirty="0">
                <a:solidFill>
                  <a:schemeClr val="tx1">
                    <a:lumMod val="85000"/>
                    <a:lumOff val="15000"/>
                  </a:schemeClr>
                </a:solidFill>
              </a:rPr>
              <a:t>Using the Webservice</a:t>
            </a:r>
          </a:p>
        </p:txBody>
      </p:sp>
      <p:pic>
        <p:nvPicPr>
          <p:cNvPr id="4" name="Picture 3">
            <a:extLst>
              <a:ext uri="{FF2B5EF4-FFF2-40B4-BE49-F238E27FC236}">
                <a16:creationId xmlns:a16="http://schemas.microsoft.com/office/drawing/2014/main" id="{42476707-6EE7-4962-968C-666E278F94C7}"/>
              </a:ext>
            </a:extLst>
          </p:cNvPr>
          <p:cNvPicPr>
            <a:picLocks noChangeAspect="1"/>
          </p:cNvPicPr>
          <p:nvPr/>
        </p:nvPicPr>
        <p:blipFill>
          <a:blip r:embed="rId2"/>
          <a:stretch>
            <a:fillRect/>
          </a:stretch>
        </p:blipFill>
        <p:spPr>
          <a:xfrm>
            <a:off x="721086" y="252921"/>
            <a:ext cx="10263256" cy="4510373"/>
          </a:xfrm>
          <a:prstGeom prst="rect">
            <a:avLst/>
          </a:prstGeom>
        </p:spPr>
      </p:pic>
      <p:cxnSp>
        <p:nvCxnSpPr>
          <p:cNvPr id="35" name="Straight Connector 34">
            <a:extLst>
              <a:ext uri="{FF2B5EF4-FFF2-40B4-BE49-F238E27FC236}">
                <a16:creationId xmlns:a16="http://schemas.microsoft.com/office/drawing/2014/main" id="{C4389EDA-ED4B-40B2-833A-12EA658E70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490EF7B-4973-4D94-B956-D19466CBB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759BD99A-99E1-4C7A-9BD0-B5BE94D21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040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F3803-A90D-49EF-9759-9B06614D2CD4}"/>
              </a:ext>
            </a:extLst>
          </p:cNvPr>
          <p:cNvSpPr>
            <a:spLocks noGrp="1"/>
          </p:cNvSpPr>
          <p:nvPr>
            <p:ph idx="1"/>
          </p:nvPr>
        </p:nvSpPr>
        <p:spPr/>
        <p:txBody>
          <a:bodyPr/>
          <a:lstStyle/>
          <a:p>
            <a:r>
              <a:rPr lang="en-US" dirty="0"/>
              <a:t>It is important to state that the service except only image files of type jpg or png, and the name of the file should be only English letters. This way no problems should happen at all.</a:t>
            </a:r>
          </a:p>
          <a:p>
            <a:r>
              <a:rPr lang="en-US" dirty="0"/>
              <a:t>And that’s it.</a:t>
            </a:r>
          </a:p>
          <a:p>
            <a:r>
              <a:rPr lang="en-US" dirty="0"/>
              <a:t>Follow the steps carefully and one step at a time, and you will find the service running on any PC in any circumstances.</a:t>
            </a:r>
          </a:p>
        </p:txBody>
      </p:sp>
    </p:spTree>
    <p:extLst>
      <p:ext uri="{BB962C8B-B14F-4D97-AF65-F5344CB8AC3E}">
        <p14:creationId xmlns:p14="http://schemas.microsoft.com/office/powerpoint/2010/main" val="7536401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TM02900769[[fn=Retrospect]]</Template>
  <TotalTime>44</TotalTime>
  <Words>286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Cambria</vt:lpstr>
      <vt:lpstr>Retrospect</vt:lpstr>
      <vt:lpstr>PowerPoint Presentation</vt:lpstr>
      <vt:lpstr>Downloads and Preparations:</vt:lpstr>
      <vt:lpstr>PowerPoint Presentation</vt:lpstr>
      <vt:lpstr>PowerPoint Presentation</vt:lpstr>
      <vt:lpstr>PowerPoint Presentation</vt:lpstr>
      <vt:lpstr>Using the Webservice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Ameer Badran</dc:creator>
  <cp:lastModifiedBy>Ameer Badran</cp:lastModifiedBy>
  <cp:revision>3</cp:revision>
  <dcterms:created xsi:type="dcterms:W3CDTF">2021-09-17T11:07:51Z</dcterms:created>
  <dcterms:modified xsi:type="dcterms:W3CDTF">2021-09-19T11:36:17Z</dcterms:modified>
</cp:coreProperties>
</file>