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1200B3-52BB-4529-B674-E5F70DC31400}" v="1" dt="2025-05-07T14:53:09.7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84" y="2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Ameera" userId="90856fcd-419d-4452-b3d1-697cd738cb3e" providerId="ADAL" clId="{9B85D502-9C62-42D5-9C53-14D080B94774}"/>
    <pc:docChg chg="undo custSel addSld modSld addMainMaster delMainMaster">
      <pc:chgData name="Syed, Ameera" userId="90856fcd-419d-4452-b3d1-697cd738cb3e" providerId="ADAL" clId="{9B85D502-9C62-42D5-9C53-14D080B94774}" dt="2025-01-24T16:13:51.191" v="1766" actId="26606"/>
      <pc:docMkLst>
        <pc:docMk/>
      </pc:docMkLst>
      <pc:sldChg chg="addSp delSp modSp mod setBg modClrScheme addAnim delDesignElem chgLayout">
        <pc:chgData name="Syed, Ameera" userId="90856fcd-419d-4452-b3d1-697cd738cb3e" providerId="ADAL" clId="{9B85D502-9C62-42D5-9C53-14D080B94774}" dt="2025-01-24T16:13:28.596" v="1757"/>
        <pc:sldMkLst>
          <pc:docMk/>
          <pc:sldMk cId="3247264845" sldId="256"/>
        </pc:sldMkLst>
      </pc:sldChg>
      <pc:sldChg chg="addSp delSp modSp new mod setBg">
        <pc:chgData name="Syed, Ameera" userId="90856fcd-419d-4452-b3d1-697cd738cb3e" providerId="ADAL" clId="{9B85D502-9C62-42D5-9C53-14D080B94774}" dt="2025-01-24T16:13:32.855" v="1758" actId="26606"/>
        <pc:sldMkLst>
          <pc:docMk/>
          <pc:sldMk cId="2233804954" sldId="257"/>
        </pc:sldMkLst>
      </pc:sldChg>
      <pc:sldChg chg="addSp delSp modSp new mod setBg">
        <pc:chgData name="Syed, Ameera" userId="90856fcd-419d-4452-b3d1-697cd738cb3e" providerId="ADAL" clId="{9B85D502-9C62-42D5-9C53-14D080B94774}" dt="2025-01-24T16:13:40.553" v="1761" actId="26606"/>
        <pc:sldMkLst>
          <pc:docMk/>
          <pc:sldMk cId="705408489" sldId="258"/>
        </pc:sldMkLst>
      </pc:sldChg>
      <pc:sldChg chg="addSp delSp modSp new mod setBg">
        <pc:chgData name="Syed, Ameera" userId="90856fcd-419d-4452-b3d1-697cd738cb3e" providerId="ADAL" clId="{9B85D502-9C62-42D5-9C53-14D080B94774}" dt="2025-01-24T16:13:51.191" v="1766" actId="26606"/>
        <pc:sldMkLst>
          <pc:docMk/>
          <pc:sldMk cId="2399237551" sldId="259"/>
        </pc:sldMkLst>
      </pc:sldChg>
      <pc:sldMasterChg chg="del delSldLayout">
        <pc:chgData name="Syed, Ameera" userId="90856fcd-419d-4452-b3d1-697cd738cb3e" providerId="ADAL" clId="{9B85D502-9C62-42D5-9C53-14D080B94774}" dt="2025-01-24T15:59:35.194" v="52" actId="26606"/>
        <pc:sldMasterMkLst>
          <pc:docMk/>
          <pc:sldMasterMk cId="2139331821" sldId="2147483648"/>
        </pc:sldMasterMkLst>
        <pc:sldLayoutChg chg="del">
          <pc:chgData name="Syed, Ameera" userId="90856fcd-419d-4452-b3d1-697cd738cb3e" providerId="ADAL" clId="{9B85D502-9C62-42D5-9C53-14D080B94774}" dt="2025-01-24T15:59:35.194" v="52" actId="26606"/>
          <pc:sldLayoutMkLst>
            <pc:docMk/>
            <pc:sldMasterMk cId="2139331821" sldId="2147483648"/>
            <pc:sldLayoutMk cId="4213823585" sldId="2147483649"/>
          </pc:sldLayoutMkLst>
        </pc:sldLayoutChg>
        <pc:sldLayoutChg chg="del">
          <pc:chgData name="Syed, Ameera" userId="90856fcd-419d-4452-b3d1-697cd738cb3e" providerId="ADAL" clId="{9B85D502-9C62-42D5-9C53-14D080B94774}" dt="2025-01-24T15:59:35.194" v="52" actId="26606"/>
          <pc:sldLayoutMkLst>
            <pc:docMk/>
            <pc:sldMasterMk cId="2139331821" sldId="2147483648"/>
            <pc:sldLayoutMk cId="1678963986" sldId="2147483650"/>
          </pc:sldLayoutMkLst>
        </pc:sldLayoutChg>
        <pc:sldLayoutChg chg="del">
          <pc:chgData name="Syed, Ameera" userId="90856fcd-419d-4452-b3d1-697cd738cb3e" providerId="ADAL" clId="{9B85D502-9C62-42D5-9C53-14D080B94774}" dt="2025-01-24T15:59:35.194" v="52" actId="26606"/>
          <pc:sldLayoutMkLst>
            <pc:docMk/>
            <pc:sldMasterMk cId="2139331821" sldId="2147483648"/>
            <pc:sldLayoutMk cId="1105993254" sldId="2147483651"/>
          </pc:sldLayoutMkLst>
        </pc:sldLayoutChg>
        <pc:sldLayoutChg chg="del">
          <pc:chgData name="Syed, Ameera" userId="90856fcd-419d-4452-b3d1-697cd738cb3e" providerId="ADAL" clId="{9B85D502-9C62-42D5-9C53-14D080B94774}" dt="2025-01-24T15:59:35.194" v="52" actId="26606"/>
          <pc:sldLayoutMkLst>
            <pc:docMk/>
            <pc:sldMasterMk cId="2139331821" sldId="2147483648"/>
            <pc:sldLayoutMk cId="1051051761" sldId="2147483652"/>
          </pc:sldLayoutMkLst>
        </pc:sldLayoutChg>
        <pc:sldLayoutChg chg="del">
          <pc:chgData name="Syed, Ameera" userId="90856fcd-419d-4452-b3d1-697cd738cb3e" providerId="ADAL" clId="{9B85D502-9C62-42D5-9C53-14D080B94774}" dt="2025-01-24T15:59:35.194" v="52" actId="26606"/>
          <pc:sldLayoutMkLst>
            <pc:docMk/>
            <pc:sldMasterMk cId="2139331821" sldId="2147483648"/>
            <pc:sldLayoutMk cId="2628204630" sldId="2147483653"/>
          </pc:sldLayoutMkLst>
        </pc:sldLayoutChg>
        <pc:sldLayoutChg chg="del">
          <pc:chgData name="Syed, Ameera" userId="90856fcd-419d-4452-b3d1-697cd738cb3e" providerId="ADAL" clId="{9B85D502-9C62-42D5-9C53-14D080B94774}" dt="2025-01-24T15:59:35.194" v="52" actId="26606"/>
          <pc:sldLayoutMkLst>
            <pc:docMk/>
            <pc:sldMasterMk cId="2139331821" sldId="2147483648"/>
            <pc:sldLayoutMk cId="3793005525" sldId="2147483654"/>
          </pc:sldLayoutMkLst>
        </pc:sldLayoutChg>
        <pc:sldLayoutChg chg="del">
          <pc:chgData name="Syed, Ameera" userId="90856fcd-419d-4452-b3d1-697cd738cb3e" providerId="ADAL" clId="{9B85D502-9C62-42D5-9C53-14D080B94774}" dt="2025-01-24T15:59:35.194" v="52" actId="26606"/>
          <pc:sldLayoutMkLst>
            <pc:docMk/>
            <pc:sldMasterMk cId="2139331821" sldId="2147483648"/>
            <pc:sldLayoutMk cId="238924524" sldId="2147483655"/>
          </pc:sldLayoutMkLst>
        </pc:sldLayoutChg>
        <pc:sldLayoutChg chg="del">
          <pc:chgData name="Syed, Ameera" userId="90856fcd-419d-4452-b3d1-697cd738cb3e" providerId="ADAL" clId="{9B85D502-9C62-42D5-9C53-14D080B94774}" dt="2025-01-24T15:59:35.194" v="52" actId="26606"/>
          <pc:sldLayoutMkLst>
            <pc:docMk/>
            <pc:sldMasterMk cId="2139331821" sldId="2147483648"/>
            <pc:sldLayoutMk cId="4073626134" sldId="2147483656"/>
          </pc:sldLayoutMkLst>
        </pc:sldLayoutChg>
        <pc:sldLayoutChg chg="del">
          <pc:chgData name="Syed, Ameera" userId="90856fcd-419d-4452-b3d1-697cd738cb3e" providerId="ADAL" clId="{9B85D502-9C62-42D5-9C53-14D080B94774}" dt="2025-01-24T15:59:35.194" v="52" actId="26606"/>
          <pc:sldLayoutMkLst>
            <pc:docMk/>
            <pc:sldMasterMk cId="2139331821" sldId="2147483648"/>
            <pc:sldLayoutMk cId="1720220436" sldId="2147483657"/>
          </pc:sldLayoutMkLst>
        </pc:sldLayoutChg>
        <pc:sldLayoutChg chg="del">
          <pc:chgData name="Syed, Ameera" userId="90856fcd-419d-4452-b3d1-697cd738cb3e" providerId="ADAL" clId="{9B85D502-9C62-42D5-9C53-14D080B94774}" dt="2025-01-24T15:59:35.194" v="52" actId="26606"/>
          <pc:sldLayoutMkLst>
            <pc:docMk/>
            <pc:sldMasterMk cId="2139331821" sldId="2147483648"/>
            <pc:sldLayoutMk cId="1647014177" sldId="2147483658"/>
          </pc:sldLayoutMkLst>
        </pc:sldLayoutChg>
        <pc:sldLayoutChg chg="del">
          <pc:chgData name="Syed, Ameera" userId="90856fcd-419d-4452-b3d1-697cd738cb3e" providerId="ADAL" clId="{9B85D502-9C62-42D5-9C53-14D080B94774}" dt="2025-01-24T15:59:35.194" v="52" actId="26606"/>
          <pc:sldLayoutMkLst>
            <pc:docMk/>
            <pc:sldMasterMk cId="2139331821" sldId="2147483648"/>
            <pc:sldLayoutMk cId="1751173638" sldId="2147483659"/>
          </pc:sldLayoutMkLst>
        </pc:sldLayoutChg>
      </pc:sldMasterChg>
      <pc:sldMasterChg chg="add addSldLayout">
        <pc:chgData name="Syed, Ameera" userId="90856fcd-419d-4452-b3d1-697cd738cb3e" providerId="ADAL" clId="{9B85D502-9C62-42D5-9C53-14D080B94774}" dt="2025-01-24T15:59:35.194" v="52" actId="26606"/>
        <pc:sldMasterMkLst>
          <pc:docMk/>
          <pc:sldMasterMk cId="4265290153" sldId="2147483673"/>
        </pc:sldMasterMkLst>
        <pc:sldLayoutChg chg="add">
          <pc:chgData name="Syed, Ameera" userId="90856fcd-419d-4452-b3d1-697cd738cb3e" providerId="ADAL" clId="{9B85D502-9C62-42D5-9C53-14D080B94774}" dt="2025-01-24T15:59:35.194" v="52" actId="26606"/>
          <pc:sldLayoutMkLst>
            <pc:docMk/>
            <pc:sldMasterMk cId="4265290153" sldId="2147483673"/>
            <pc:sldLayoutMk cId="69199711" sldId="2147483662"/>
          </pc:sldLayoutMkLst>
        </pc:sldLayoutChg>
        <pc:sldLayoutChg chg="add">
          <pc:chgData name="Syed, Ameera" userId="90856fcd-419d-4452-b3d1-697cd738cb3e" providerId="ADAL" clId="{9B85D502-9C62-42D5-9C53-14D080B94774}" dt="2025-01-24T15:59:35.194" v="52" actId="26606"/>
          <pc:sldLayoutMkLst>
            <pc:docMk/>
            <pc:sldMasterMk cId="4265290153" sldId="2147483673"/>
            <pc:sldLayoutMk cId="3924235482" sldId="2147483663"/>
          </pc:sldLayoutMkLst>
        </pc:sldLayoutChg>
        <pc:sldLayoutChg chg="add">
          <pc:chgData name="Syed, Ameera" userId="90856fcd-419d-4452-b3d1-697cd738cb3e" providerId="ADAL" clId="{9B85D502-9C62-42D5-9C53-14D080B94774}" dt="2025-01-24T15:59:35.194" v="52" actId="26606"/>
          <pc:sldLayoutMkLst>
            <pc:docMk/>
            <pc:sldMasterMk cId="4265290153" sldId="2147483673"/>
            <pc:sldLayoutMk cId="1981891015" sldId="2147483664"/>
          </pc:sldLayoutMkLst>
        </pc:sldLayoutChg>
        <pc:sldLayoutChg chg="add">
          <pc:chgData name="Syed, Ameera" userId="90856fcd-419d-4452-b3d1-697cd738cb3e" providerId="ADAL" clId="{9B85D502-9C62-42D5-9C53-14D080B94774}" dt="2025-01-24T15:59:35.194" v="52" actId="26606"/>
          <pc:sldLayoutMkLst>
            <pc:docMk/>
            <pc:sldMasterMk cId="4265290153" sldId="2147483673"/>
            <pc:sldLayoutMk cId="746903231" sldId="2147483665"/>
          </pc:sldLayoutMkLst>
        </pc:sldLayoutChg>
        <pc:sldLayoutChg chg="add">
          <pc:chgData name="Syed, Ameera" userId="90856fcd-419d-4452-b3d1-697cd738cb3e" providerId="ADAL" clId="{9B85D502-9C62-42D5-9C53-14D080B94774}" dt="2025-01-24T15:59:35.194" v="52" actId="26606"/>
          <pc:sldLayoutMkLst>
            <pc:docMk/>
            <pc:sldMasterMk cId="4265290153" sldId="2147483673"/>
            <pc:sldLayoutMk cId="3873757314" sldId="2147483666"/>
          </pc:sldLayoutMkLst>
        </pc:sldLayoutChg>
        <pc:sldLayoutChg chg="add">
          <pc:chgData name="Syed, Ameera" userId="90856fcd-419d-4452-b3d1-697cd738cb3e" providerId="ADAL" clId="{9B85D502-9C62-42D5-9C53-14D080B94774}" dt="2025-01-24T15:59:35.194" v="52" actId="26606"/>
          <pc:sldLayoutMkLst>
            <pc:docMk/>
            <pc:sldMasterMk cId="4265290153" sldId="2147483673"/>
            <pc:sldLayoutMk cId="3453822488" sldId="2147483667"/>
          </pc:sldLayoutMkLst>
        </pc:sldLayoutChg>
        <pc:sldLayoutChg chg="add">
          <pc:chgData name="Syed, Ameera" userId="90856fcd-419d-4452-b3d1-697cd738cb3e" providerId="ADAL" clId="{9B85D502-9C62-42D5-9C53-14D080B94774}" dt="2025-01-24T15:59:35.194" v="52" actId="26606"/>
          <pc:sldLayoutMkLst>
            <pc:docMk/>
            <pc:sldMasterMk cId="4265290153" sldId="2147483673"/>
            <pc:sldLayoutMk cId="3959403021" sldId="2147483668"/>
          </pc:sldLayoutMkLst>
        </pc:sldLayoutChg>
        <pc:sldLayoutChg chg="add">
          <pc:chgData name="Syed, Ameera" userId="90856fcd-419d-4452-b3d1-697cd738cb3e" providerId="ADAL" clId="{9B85D502-9C62-42D5-9C53-14D080B94774}" dt="2025-01-24T15:59:35.194" v="52" actId="26606"/>
          <pc:sldLayoutMkLst>
            <pc:docMk/>
            <pc:sldMasterMk cId="4265290153" sldId="2147483673"/>
            <pc:sldLayoutMk cId="2867486482" sldId="2147483669"/>
          </pc:sldLayoutMkLst>
        </pc:sldLayoutChg>
        <pc:sldLayoutChg chg="add">
          <pc:chgData name="Syed, Ameera" userId="90856fcd-419d-4452-b3d1-697cd738cb3e" providerId="ADAL" clId="{9B85D502-9C62-42D5-9C53-14D080B94774}" dt="2025-01-24T15:59:35.194" v="52" actId="26606"/>
          <pc:sldLayoutMkLst>
            <pc:docMk/>
            <pc:sldMasterMk cId="4265290153" sldId="2147483673"/>
            <pc:sldLayoutMk cId="342909631" sldId="2147483670"/>
          </pc:sldLayoutMkLst>
        </pc:sldLayoutChg>
        <pc:sldLayoutChg chg="add">
          <pc:chgData name="Syed, Ameera" userId="90856fcd-419d-4452-b3d1-697cd738cb3e" providerId="ADAL" clId="{9B85D502-9C62-42D5-9C53-14D080B94774}" dt="2025-01-24T15:59:35.194" v="52" actId="26606"/>
          <pc:sldLayoutMkLst>
            <pc:docMk/>
            <pc:sldMasterMk cId="4265290153" sldId="2147483673"/>
            <pc:sldLayoutMk cId="1541844162" sldId="2147483671"/>
          </pc:sldLayoutMkLst>
        </pc:sldLayoutChg>
        <pc:sldLayoutChg chg="add">
          <pc:chgData name="Syed, Ameera" userId="90856fcd-419d-4452-b3d1-697cd738cb3e" providerId="ADAL" clId="{9B85D502-9C62-42D5-9C53-14D080B94774}" dt="2025-01-24T15:59:35.194" v="52" actId="26606"/>
          <pc:sldLayoutMkLst>
            <pc:docMk/>
            <pc:sldMasterMk cId="4265290153" sldId="2147483673"/>
            <pc:sldLayoutMk cId="2710037321" sldId="2147483672"/>
          </pc:sldLayoutMkLst>
        </pc:sldLayoutChg>
      </pc:sldMasterChg>
    </pc:docChg>
  </pc:docChgLst>
  <pc:docChgLst>
    <pc:chgData name="Syed, Ameera" userId="90856fcd-419d-4452-b3d1-697cd738cb3e" providerId="ADAL" clId="{521200B3-52BB-4529-B674-E5F70DC31400}"/>
    <pc:docChg chg="addSld modSld">
      <pc:chgData name="Syed, Ameera" userId="90856fcd-419d-4452-b3d1-697cd738cb3e" providerId="ADAL" clId="{521200B3-52BB-4529-B674-E5F70DC31400}" dt="2025-05-07T14:53:09.788" v="4"/>
      <pc:docMkLst>
        <pc:docMk/>
      </pc:docMkLst>
      <pc:sldChg chg="delSp add delDesignElem">
        <pc:chgData name="Syed, Ameera" userId="90856fcd-419d-4452-b3d1-697cd738cb3e" providerId="ADAL" clId="{521200B3-52BB-4529-B674-E5F70DC31400}" dt="2025-05-07T14:53:09.788" v="4"/>
        <pc:sldMkLst>
          <pc:docMk/>
          <pc:sldMk cId="682974913" sldId="260"/>
        </pc:sldMkLst>
        <pc:spChg chg="del">
          <ac:chgData name="Syed, Ameera" userId="90856fcd-419d-4452-b3d1-697cd738cb3e" providerId="ADAL" clId="{521200B3-52BB-4529-B674-E5F70DC31400}" dt="2025-05-07T14:53:09.788" v="4"/>
          <ac:spMkLst>
            <pc:docMk/>
            <pc:sldMk cId="682974913" sldId="260"/>
            <ac:spMk id="9" creationId="{7A875D55-4A80-43E9-38F6-27E3664939B0}"/>
          </ac:spMkLst>
        </pc:spChg>
      </pc:sldChg>
      <pc:sldChg chg="delSp add delDesignElem">
        <pc:chgData name="Syed, Ameera" userId="90856fcd-419d-4452-b3d1-697cd738cb3e" providerId="ADAL" clId="{521200B3-52BB-4529-B674-E5F70DC31400}" dt="2025-05-07T14:53:09.788" v="4"/>
        <pc:sldMkLst>
          <pc:docMk/>
          <pc:sldMk cId="2838660831" sldId="261"/>
        </pc:sldMkLst>
        <pc:spChg chg="del">
          <ac:chgData name="Syed, Ameera" userId="90856fcd-419d-4452-b3d1-697cd738cb3e" providerId="ADAL" clId="{521200B3-52BB-4529-B674-E5F70DC31400}" dt="2025-05-07T14:53:09.788" v="4"/>
          <ac:spMkLst>
            <pc:docMk/>
            <pc:sldMk cId="2838660831" sldId="261"/>
            <ac:spMk id="1033" creationId="{9B61FEBE-B024-E867-ADF8-B65D117A2EEE}"/>
          </ac:spMkLst>
        </pc:spChg>
      </pc:sldChg>
      <pc:sldChg chg="add">
        <pc:chgData name="Syed, Ameera" userId="90856fcd-419d-4452-b3d1-697cd738cb3e" providerId="ADAL" clId="{521200B3-52BB-4529-B674-E5F70DC31400}" dt="2025-05-07T14:53:09.788" v="4"/>
        <pc:sldMkLst>
          <pc:docMk/>
          <pc:sldMk cId="390797949" sldId="262"/>
        </pc:sldMkLst>
      </pc:sldChg>
      <pc:sldChg chg="delSp add delDesignElem">
        <pc:chgData name="Syed, Ameera" userId="90856fcd-419d-4452-b3d1-697cd738cb3e" providerId="ADAL" clId="{521200B3-52BB-4529-B674-E5F70DC31400}" dt="2025-05-07T14:53:09.788" v="4"/>
        <pc:sldMkLst>
          <pc:docMk/>
          <pc:sldMk cId="3333855551" sldId="263"/>
        </pc:sldMkLst>
        <pc:spChg chg="del">
          <ac:chgData name="Syed, Ameera" userId="90856fcd-419d-4452-b3d1-697cd738cb3e" providerId="ADAL" clId="{521200B3-52BB-4529-B674-E5F70DC31400}" dt="2025-05-07T14:53:09.788" v="4"/>
          <ac:spMkLst>
            <pc:docMk/>
            <pc:sldMk cId="3333855551" sldId="263"/>
            <ac:spMk id="5129" creationId="{9B61FEBE-B024-E867-ADF8-B65D117A2EEE}"/>
          </ac:spMkLst>
        </pc:spChg>
      </pc:sldChg>
      <pc:sldChg chg="add">
        <pc:chgData name="Syed, Ameera" userId="90856fcd-419d-4452-b3d1-697cd738cb3e" providerId="ADAL" clId="{521200B3-52BB-4529-B674-E5F70DC31400}" dt="2025-05-07T14:53:09.788" v="4"/>
        <pc:sldMkLst>
          <pc:docMk/>
          <pc:sldMk cId="1161757736" sldId="264"/>
        </pc:sldMkLst>
      </pc:sldChg>
      <pc:sldChg chg="delSp add setBg delDesignElem">
        <pc:chgData name="Syed, Ameera" userId="90856fcd-419d-4452-b3d1-697cd738cb3e" providerId="ADAL" clId="{521200B3-52BB-4529-B674-E5F70DC31400}" dt="2025-05-07T14:53:09.788" v="4"/>
        <pc:sldMkLst>
          <pc:docMk/>
          <pc:sldMk cId="2488582145" sldId="265"/>
        </pc:sldMkLst>
        <pc:spChg chg="del">
          <ac:chgData name="Syed, Ameera" userId="90856fcd-419d-4452-b3d1-697cd738cb3e" providerId="ADAL" clId="{521200B3-52BB-4529-B674-E5F70DC31400}" dt="2025-05-07T14:53:09.788" v="4"/>
          <ac:spMkLst>
            <pc:docMk/>
            <pc:sldMk cId="2488582145" sldId="265"/>
            <ac:spMk id="3079" creationId="{5E5473D2-DD46-DFAF-84EC-264D6CE58B94}"/>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svg"/><Relationship Id="rId1" Type="http://schemas.openxmlformats.org/officeDocument/2006/relationships/image" Target="../media/image11.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C0808D-54A4-4F61-90A4-3A88DFF2AF9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E4CEBF4-5571-43C9-ACCD-50BEA75CCBB9}">
      <dgm:prSet/>
      <dgm:spPr/>
      <dgm:t>
        <a:bodyPr/>
        <a:lstStyle/>
        <a:p>
          <a:r>
            <a:rPr lang="en-US"/>
            <a:t>Microsoft values culture and diversity, as a result, their writing will also be culture-sensitive.</a:t>
          </a:r>
        </a:p>
      </dgm:t>
    </dgm:pt>
    <dgm:pt modelId="{98B02D1B-3390-4026-A47D-CD7F68B59B60}" type="parTrans" cxnId="{C5B5086E-A4C3-4AE1-BE80-87CF4DD8E0F8}">
      <dgm:prSet/>
      <dgm:spPr/>
      <dgm:t>
        <a:bodyPr/>
        <a:lstStyle/>
        <a:p>
          <a:endParaRPr lang="en-US"/>
        </a:p>
      </dgm:t>
    </dgm:pt>
    <dgm:pt modelId="{663A87D9-3CCC-4BB5-A2C9-652C731A9A09}" type="sibTrans" cxnId="{C5B5086E-A4C3-4AE1-BE80-87CF4DD8E0F8}">
      <dgm:prSet/>
      <dgm:spPr/>
      <dgm:t>
        <a:bodyPr/>
        <a:lstStyle/>
        <a:p>
          <a:endParaRPr lang="en-US"/>
        </a:p>
      </dgm:t>
    </dgm:pt>
    <dgm:pt modelId="{2E87FF58-2B5A-4584-B054-4C503846CD0E}">
      <dgm:prSet/>
      <dgm:spPr/>
      <dgm:t>
        <a:bodyPr/>
        <a:lstStyle/>
        <a:p>
          <a:r>
            <a:rPr lang="en-US"/>
            <a:t>Microsoft values hybrid work, therefore, communication and writing will be split between online meetings and presentations and then formal reports and constant emails and conversations with peers.</a:t>
          </a:r>
        </a:p>
      </dgm:t>
    </dgm:pt>
    <dgm:pt modelId="{0AB683F8-F016-4188-8D5B-C6C99DF9E285}" type="parTrans" cxnId="{DAD1AA44-1FA3-4EEC-A8A6-5950E0CA3BCB}">
      <dgm:prSet/>
      <dgm:spPr/>
      <dgm:t>
        <a:bodyPr/>
        <a:lstStyle/>
        <a:p>
          <a:endParaRPr lang="en-US"/>
        </a:p>
      </dgm:t>
    </dgm:pt>
    <dgm:pt modelId="{9CF8EF93-EE40-4AC3-BAEF-CA1AD81C8F00}" type="sibTrans" cxnId="{DAD1AA44-1FA3-4EEC-A8A6-5950E0CA3BCB}">
      <dgm:prSet/>
      <dgm:spPr/>
      <dgm:t>
        <a:bodyPr/>
        <a:lstStyle/>
        <a:p>
          <a:endParaRPr lang="en-US"/>
        </a:p>
      </dgm:t>
    </dgm:pt>
    <dgm:pt modelId="{CC0E56C5-7BE9-4CE0-88F1-72E6285A5CCA}">
      <dgm:prSet/>
      <dgm:spPr/>
      <dgm:t>
        <a:bodyPr/>
        <a:lstStyle/>
        <a:p>
          <a:r>
            <a:rPr lang="en-US"/>
            <a:t>Workers need the ability to convey complex ideas to diverse audiences</a:t>
          </a:r>
        </a:p>
      </dgm:t>
    </dgm:pt>
    <dgm:pt modelId="{40596FC9-9213-4964-8B56-A821FD517255}" type="parTrans" cxnId="{2D09F1EE-EE43-45B0-96F9-BCB93B75FEF7}">
      <dgm:prSet/>
      <dgm:spPr/>
      <dgm:t>
        <a:bodyPr/>
        <a:lstStyle/>
        <a:p>
          <a:endParaRPr lang="en-US"/>
        </a:p>
      </dgm:t>
    </dgm:pt>
    <dgm:pt modelId="{3DDE68C2-34B7-4340-BCE9-363E018F65BA}" type="sibTrans" cxnId="{2D09F1EE-EE43-45B0-96F9-BCB93B75FEF7}">
      <dgm:prSet/>
      <dgm:spPr/>
      <dgm:t>
        <a:bodyPr/>
        <a:lstStyle/>
        <a:p>
          <a:endParaRPr lang="en-US"/>
        </a:p>
      </dgm:t>
    </dgm:pt>
    <dgm:pt modelId="{B9ED0AFA-3079-497C-A85D-B8B8C0918F81}">
      <dgm:prSet/>
      <dgm:spPr/>
      <dgm:t>
        <a:bodyPr/>
        <a:lstStyle/>
        <a:p>
          <a:r>
            <a:rPr lang="en-US"/>
            <a:t>Writing must be clear and concise. It should reach technical and nontechnical audiences.</a:t>
          </a:r>
        </a:p>
      </dgm:t>
    </dgm:pt>
    <dgm:pt modelId="{9BA45672-0970-4D00-A36F-1370FDB1B08E}" type="parTrans" cxnId="{C2D240FA-F463-413F-942E-14E786BB9CB0}">
      <dgm:prSet/>
      <dgm:spPr/>
      <dgm:t>
        <a:bodyPr/>
        <a:lstStyle/>
        <a:p>
          <a:endParaRPr lang="en-US"/>
        </a:p>
      </dgm:t>
    </dgm:pt>
    <dgm:pt modelId="{E811C018-FAFF-4F83-AA10-D5796ECB4092}" type="sibTrans" cxnId="{C2D240FA-F463-413F-942E-14E786BB9CB0}">
      <dgm:prSet/>
      <dgm:spPr/>
      <dgm:t>
        <a:bodyPr/>
        <a:lstStyle/>
        <a:p>
          <a:endParaRPr lang="en-US"/>
        </a:p>
      </dgm:t>
    </dgm:pt>
    <dgm:pt modelId="{F295F61B-A031-41F4-9CC6-1D53B266E4C5}" type="pres">
      <dgm:prSet presAssocID="{15C0808D-54A4-4F61-90A4-3A88DFF2AF90}" presName="root" presStyleCnt="0">
        <dgm:presLayoutVars>
          <dgm:dir/>
          <dgm:resizeHandles val="exact"/>
        </dgm:presLayoutVars>
      </dgm:prSet>
      <dgm:spPr/>
    </dgm:pt>
    <dgm:pt modelId="{AB15AE9D-E92D-42D4-83C2-AC22BAB719B4}" type="pres">
      <dgm:prSet presAssocID="{CE4CEBF4-5571-43C9-ACCD-50BEA75CCBB9}" presName="compNode" presStyleCnt="0"/>
      <dgm:spPr/>
    </dgm:pt>
    <dgm:pt modelId="{234DE073-7D05-4CC7-8F67-C2D43193970F}" type="pres">
      <dgm:prSet presAssocID="{CE4CEBF4-5571-43C9-ACCD-50BEA75CCBB9}" presName="bgRect" presStyleLbl="bgShp" presStyleIdx="0" presStyleCnt="4"/>
      <dgm:spPr/>
    </dgm:pt>
    <dgm:pt modelId="{2E7368A1-B803-44FE-BD03-FCD6846CF253}" type="pres">
      <dgm:prSet presAssocID="{CE4CEBF4-5571-43C9-ACCD-50BEA75CCBB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s"/>
        </a:ext>
      </dgm:extLst>
    </dgm:pt>
    <dgm:pt modelId="{DF7D974C-EEA3-446C-922C-A87BEDD887B0}" type="pres">
      <dgm:prSet presAssocID="{CE4CEBF4-5571-43C9-ACCD-50BEA75CCBB9}" presName="spaceRect" presStyleCnt="0"/>
      <dgm:spPr/>
    </dgm:pt>
    <dgm:pt modelId="{D6F01651-C62E-45BC-BE6C-BE757B2D54CD}" type="pres">
      <dgm:prSet presAssocID="{CE4CEBF4-5571-43C9-ACCD-50BEA75CCBB9}" presName="parTx" presStyleLbl="revTx" presStyleIdx="0" presStyleCnt="4">
        <dgm:presLayoutVars>
          <dgm:chMax val="0"/>
          <dgm:chPref val="0"/>
        </dgm:presLayoutVars>
      </dgm:prSet>
      <dgm:spPr/>
    </dgm:pt>
    <dgm:pt modelId="{EEFD4461-144B-4B3A-8D4E-EB988BCC3B2D}" type="pres">
      <dgm:prSet presAssocID="{663A87D9-3CCC-4BB5-A2C9-652C731A9A09}" presName="sibTrans" presStyleCnt="0"/>
      <dgm:spPr/>
    </dgm:pt>
    <dgm:pt modelId="{0FB48B97-BFD0-4265-A827-C7400060A569}" type="pres">
      <dgm:prSet presAssocID="{2E87FF58-2B5A-4584-B054-4C503846CD0E}" presName="compNode" presStyleCnt="0"/>
      <dgm:spPr/>
    </dgm:pt>
    <dgm:pt modelId="{1992F5E6-71AC-4A6C-A5A9-ECE209D90B0E}" type="pres">
      <dgm:prSet presAssocID="{2E87FF58-2B5A-4584-B054-4C503846CD0E}" presName="bgRect" presStyleLbl="bgShp" presStyleIdx="1" presStyleCnt="4"/>
      <dgm:spPr/>
    </dgm:pt>
    <dgm:pt modelId="{2735DFF3-E688-46C2-8C4B-B68797FA9DC2}" type="pres">
      <dgm:prSet presAssocID="{2E87FF58-2B5A-4584-B054-4C503846CD0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mail"/>
        </a:ext>
      </dgm:extLst>
    </dgm:pt>
    <dgm:pt modelId="{A9B9B4CF-2B26-40A8-83A1-A098DC4B320D}" type="pres">
      <dgm:prSet presAssocID="{2E87FF58-2B5A-4584-B054-4C503846CD0E}" presName="spaceRect" presStyleCnt="0"/>
      <dgm:spPr/>
    </dgm:pt>
    <dgm:pt modelId="{2B8C93A5-C53F-4788-9189-637EE9022514}" type="pres">
      <dgm:prSet presAssocID="{2E87FF58-2B5A-4584-B054-4C503846CD0E}" presName="parTx" presStyleLbl="revTx" presStyleIdx="1" presStyleCnt="4">
        <dgm:presLayoutVars>
          <dgm:chMax val="0"/>
          <dgm:chPref val="0"/>
        </dgm:presLayoutVars>
      </dgm:prSet>
      <dgm:spPr/>
    </dgm:pt>
    <dgm:pt modelId="{A1333659-D927-44FE-B985-D1F1F7C9BE40}" type="pres">
      <dgm:prSet presAssocID="{9CF8EF93-EE40-4AC3-BAEF-CA1AD81C8F00}" presName="sibTrans" presStyleCnt="0"/>
      <dgm:spPr/>
    </dgm:pt>
    <dgm:pt modelId="{F5EF21F8-05E9-4656-A963-064E7D794A1A}" type="pres">
      <dgm:prSet presAssocID="{CC0E56C5-7BE9-4CE0-88F1-72E6285A5CCA}" presName="compNode" presStyleCnt="0"/>
      <dgm:spPr/>
    </dgm:pt>
    <dgm:pt modelId="{6603A42F-A630-4277-83FF-0CA741C1E449}" type="pres">
      <dgm:prSet presAssocID="{CC0E56C5-7BE9-4CE0-88F1-72E6285A5CCA}" presName="bgRect" presStyleLbl="bgShp" presStyleIdx="2" presStyleCnt="4"/>
      <dgm:spPr/>
    </dgm:pt>
    <dgm:pt modelId="{A3147488-9721-4FEF-AE94-FC3B911FF5F7}" type="pres">
      <dgm:prSet presAssocID="{CC0E56C5-7BE9-4CE0-88F1-72E6285A5CC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Group"/>
        </a:ext>
      </dgm:extLst>
    </dgm:pt>
    <dgm:pt modelId="{9E5CF30C-F602-45D6-95B3-1A2CE2F8883A}" type="pres">
      <dgm:prSet presAssocID="{CC0E56C5-7BE9-4CE0-88F1-72E6285A5CCA}" presName="spaceRect" presStyleCnt="0"/>
      <dgm:spPr/>
    </dgm:pt>
    <dgm:pt modelId="{BB7B9B34-71F0-45F2-BEC8-3A8DEB7EC754}" type="pres">
      <dgm:prSet presAssocID="{CC0E56C5-7BE9-4CE0-88F1-72E6285A5CCA}" presName="parTx" presStyleLbl="revTx" presStyleIdx="2" presStyleCnt="4">
        <dgm:presLayoutVars>
          <dgm:chMax val="0"/>
          <dgm:chPref val="0"/>
        </dgm:presLayoutVars>
      </dgm:prSet>
      <dgm:spPr/>
    </dgm:pt>
    <dgm:pt modelId="{9A28FE43-63EC-4FC4-B886-E552DC7E503D}" type="pres">
      <dgm:prSet presAssocID="{3DDE68C2-34B7-4340-BCE9-363E018F65BA}" presName="sibTrans" presStyleCnt="0"/>
      <dgm:spPr/>
    </dgm:pt>
    <dgm:pt modelId="{72B2AB4D-B128-4079-9592-3F1B8E78B119}" type="pres">
      <dgm:prSet presAssocID="{B9ED0AFA-3079-497C-A85D-B8B8C0918F81}" presName="compNode" presStyleCnt="0"/>
      <dgm:spPr/>
    </dgm:pt>
    <dgm:pt modelId="{FB98281E-CDB6-440B-BA2F-E4E7D7A13098}" type="pres">
      <dgm:prSet presAssocID="{B9ED0AFA-3079-497C-A85D-B8B8C0918F81}" presName="bgRect" presStyleLbl="bgShp" presStyleIdx="3" presStyleCnt="4"/>
      <dgm:spPr/>
    </dgm:pt>
    <dgm:pt modelId="{EA78BA90-D613-4226-8ED4-448C7A9D6865}" type="pres">
      <dgm:prSet presAssocID="{B9ED0AFA-3079-497C-A85D-B8B8C0918F81}"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ypewriter"/>
        </a:ext>
      </dgm:extLst>
    </dgm:pt>
    <dgm:pt modelId="{32AF2436-C83C-4FB4-875B-F701C5B27BB3}" type="pres">
      <dgm:prSet presAssocID="{B9ED0AFA-3079-497C-A85D-B8B8C0918F81}" presName="spaceRect" presStyleCnt="0"/>
      <dgm:spPr/>
    </dgm:pt>
    <dgm:pt modelId="{3905C3A8-0FA6-4565-9E6E-91EEE1968CAE}" type="pres">
      <dgm:prSet presAssocID="{B9ED0AFA-3079-497C-A85D-B8B8C0918F81}" presName="parTx" presStyleLbl="revTx" presStyleIdx="3" presStyleCnt="4">
        <dgm:presLayoutVars>
          <dgm:chMax val="0"/>
          <dgm:chPref val="0"/>
        </dgm:presLayoutVars>
      </dgm:prSet>
      <dgm:spPr/>
    </dgm:pt>
  </dgm:ptLst>
  <dgm:cxnLst>
    <dgm:cxn modelId="{B2DFD505-C922-4133-8147-B931BC933C49}" type="presOf" srcId="{CC0E56C5-7BE9-4CE0-88F1-72E6285A5CCA}" destId="{BB7B9B34-71F0-45F2-BEC8-3A8DEB7EC754}" srcOrd="0" destOrd="0" presId="urn:microsoft.com/office/officeart/2018/2/layout/IconVerticalSolidList"/>
    <dgm:cxn modelId="{8572EC0F-2EAB-4B1F-B9F6-EA456629A4B8}" type="presOf" srcId="{CE4CEBF4-5571-43C9-ACCD-50BEA75CCBB9}" destId="{D6F01651-C62E-45BC-BE6C-BE757B2D54CD}" srcOrd="0" destOrd="0" presId="urn:microsoft.com/office/officeart/2018/2/layout/IconVerticalSolidList"/>
    <dgm:cxn modelId="{D83D315B-A066-4C65-B03F-E6E62CFEDF7E}" type="presOf" srcId="{2E87FF58-2B5A-4584-B054-4C503846CD0E}" destId="{2B8C93A5-C53F-4788-9189-637EE9022514}" srcOrd="0" destOrd="0" presId="urn:microsoft.com/office/officeart/2018/2/layout/IconVerticalSolidList"/>
    <dgm:cxn modelId="{DAD1AA44-1FA3-4EEC-A8A6-5950E0CA3BCB}" srcId="{15C0808D-54A4-4F61-90A4-3A88DFF2AF90}" destId="{2E87FF58-2B5A-4584-B054-4C503846CD0E}" srcOrd="1" destOrd="0" parTransId="{0AB683F8-F016-4188-8D5B-C6C99DF9E285}" sibTransId="{9CF8EF93-EE40-4AC3-BAEF-CA1AD81C8F00}"/>
    <dgm:cxn modelId="{C5B5086E-A4C3-4AE1-BE80-87CF4DD8E0F8}" srcId="{15C0808D-54A4-4F61-90A4-3A88DFF2AF90}" destId="{CE4CEBF4-5571-43C9-ACCD-50BEA75CCBB9}" srcOrd="0" destOrd="0" parTransId="{98B02D1B-3390-4026-A47D-CD7F68B59B60}" sibTransId="{663A87D9-3CCC-4BB5-A2C9-652C731A9A09}"/>
    <dgm:cxn modelId="{C1BFDF8F-7D43-43C2-935A-070D44C2D76C}" type="presOf" srcId="{15C0808D-54A4-4F61-90A4-3A88DFF2AF90}" destId="{F295F61B-A031-41F4-9CC6-1D53B266E4C5}" srcOrd="0" destOrd="0" presId="urn:microsoft.com/office/officeart/2018/2/layout/IconVerticalSolidList"/>
    <dgm:cxn modelId="{B4B1D3B5-CBA5-4F30-8F45-62903E82B719}" type="presOf" srcId="{B9ED0AFA-3079-497C-A85D-B8B8C0918F81}" destId="{3905C3A8-0FA6-4565-9E6E-91EEE1968CAE}" srcOrd="0" destOrd="0" presId="urn:microsoft.com/office/officeart/2018/2/layout/IconVerticalSolidList"/>
    <dgm:cxn modelId="{2D09F1EE-EE43-45B0-96F9-BCB93B75FEF7}" srcId="{15C0808D-54A4-4F61-90A4-3A88DFF2AF90}" destId="{CC0E56C5-7BE9-4CE0-88F1-72E6285A5CCA}" srcOrd="2" destOrd="0" parTransId="{40596FC9-9213-4964-8B56-A821FD517255}" sibTransId="{3DDE68C2-34B7-4340-BCE9-363E018F65BA}"/>
    <dgm:cxn modelId="{C2D240FA-F463-413F-942E-14E786BB9CB0}" srcId="{15C0808D-54A4-4F61-90A4-3A88DFF2AF90}" destId="{B9ED0AFA-3079-497C-A85D-B8B8C0918F81}" srcOrd="3" destOrd="0" parTransId="{9BA45672-0970-4D00-A36F-1370FDB1B08E}" sibTransId="{E811C018-FAFF-4F83-AA10-D5796ECB4092}"/>
    <dgm:cxn modelId="{D00DF704-3C31-4514-8E27-68FFDC082EF1}" type="presParOf" srcId="{F295F61B-A031-41F4-9CC6-1D53B266E4C5}" destId="{AB15AE9D-E92D-42D4-83C2-AC22BAB719B4}" srcOrd="0" destOrd="0" presId="urn:microsoft.com/office/officeart/2018/2/layout/IconVerticalSolidList"/>
    <dgm:cxn modelId="{65FB25EE-C59F-4A49-A3C5-5B97363A1A36}" type="presParOf" srcId="{AB15AE9D-E92D-42D4-83C2-AC22BAB719B4}" destId="{234DE073-7D05-4CC7-8F67-C2D43193970F}" srcOrd="0" destOrd="0" presId="urn:microsoft.com/office/officeart/2018/2/layout/IconVerticalSolidList"/>
    <dgm:cxn modelId="{D34BD785-3B02-43E9-AB20-19B2D50F4AD2}" type="presParOf" srcId="{AB15AE9D-E92D-42D4-83C2-AC22BAB719B4}" destId="{2E7368A1-B803-44FE-BD03-FCD6846CF253}" srcOrd="1" destOrd="0" presId="urn:microsoft.com/office/officeart/2018/2/layout/IconVerticalSolidList"/>
    <dgm:cxn modelId="{F3D70256-BBCB-4F95-BA87-09B76B6B1EA1}" type="presParOf" srcId="{AB15AE9D-E92D-42D4-83C2-AC22BAB719B4}" destId="{DF7D974C-EEA3-446C-922C-A87BEDD887B0}" srcOrd="2" destOrd="0" presId="urn:microsoft.com/office/officeart/2018/2/layout/IconVerticalSolidList"/>
    <dgm:cxn modelId="{AE56336B-0D69-44AE-9B2B-6A0F041FF628}" type="presParOf" srcId="{AB15AE9D-E92D-42D4-83C2-AC22BAB719B4}" destId="{D6F01651-C62E-45BC-BE6C-BE757B2D54CD}" srcOrd="3" destOrd="0" presId="urn:microsoft.com/office/officeart/2018/2/layout/IconVerticalSolidList"/>
    <dgm:cxn modelId="{584CEE3A-3A32-4746-8097-00EFD82A08A5}" type="presParOf" srcId="{F295F61B-A031-41F4-9CC6-1D53B266E4C5}" destId="{EEFD4461-144B-4B3A-8D4E-EB988BCC3B2D}" srcOrd="1" destOrd="0" presId="urn:microsoft.com/office/officeart/2018/2/layout/IconVerticalSolidList"/>
    <dgm:cxn modelId="{3826BAAD-3D34-4FFF-BF5A-BA096357C96B}" type="presParOf" srcId="{F295F61B-A031-41F4-9CC6-1D53B266E4C5}" destId="{0FB48B97-BFD0-4265-A827-C7400060A569}" srcOrd="2" destOrd="0" presId="urn:microsoft.com/office/officeart/2018/2/layout/IconVerticalSolidList"/>
    <dgm:cxn modelId="{F571C0E7-71FF-4463-968C-B17E11026AD0}" type="presParOf" srcId="{0FB48B97-BFD0-4265-A827-C7400060A569}" destId="{1992F5E6-71AC-4A6C-A5A9-ECE209D90B0E}" srcOrd="0" destOrd="0" presId="urn:microsoft.com/office/officeart/2018/2/layout/IconVerticalSolidList"/>
    <dgm:cxn modelId="{0EB1394E-BAEC-4ADF-AB72-F0CDFCD58E79}" type="presParOf" srcId="{0FB48B97-BFD0-4265-A827-C7400060A569}" destId="{2735DFF3-E688-46C2-8C4B-B68797FA9DC2}" srcOrd="1" destOrd="0" presId="urn:microsoft.com/office/officeart/2018/2/layout/IconVerticalSolidList"/>
    <dgm:cxn modelId="{0875F3EE-FB32-49DA-A7B2-9C67A2A1AE55}" type="presParOf" srcId="{0FB48B97-BFD0-4265-A827-C7400060A569}" destId="{A9B9B4CF-2B26-40A8-83A1-A098DC4B320D}" srcOrd="2" destOrd="0" presId="urn:microsoft.com/office/officeart/2018/2/layout/IconVerticalSolidList"/>
    <dgm:cxn modelId="{4F2B3444-8825-4287-A3E5-2D9995C454E5}" type="presParOf" srcId="{0FB48B97-BFD0-4265-A827-C7400060A569}" destId="{2B8C93A5-C53F-4788-9189-637EE9022514}" srcOrd="3" destOrd="0" presId="urn:microsoft.com/office/officeart/2018/2/layout/IconVerticalSolidList"/>
    <dgm:cxn modelId="{C2865E37-93CF-4A42-B275-575D3CDFB751}" type="presParOf" srcId="{F295F61B-A031-41F4-9CC6-1D53B266E4C5}" destId="{A1333659-D927-44FE-B985-D1F1F7C9BE40}" srcOrd="3" destOrd="0" presId="urn:microsoft.com/office/officeart/2018/2/layout/IconVerticalSolidList"/>
    <dgm:cxn modelId="{554AE7D3-9479-4F3E-816D-E7F325FFD4E2}" type="presParOf" srcId="{F295F61B-A031-41F4-9CC6-1D53B266E4C5}" destId="{F5EF21F8-05E9-4656-A963-064E7D794A1A}" srcOrd="4" destOrd="0" presId="urn:microsoft.com/office/officeart/2018/2/layout/IconVerticalSolidList"/>
    <dgm:cxn modelId="{D9512B50-D02D-40AE-B281-9C59B332BD8B}" type="presParOf" srcId="{F5EF21F8-05E9-4656-A963-064E7D794A1A}" destId="{6603A42F-A630-4277-83FF-0CA741C1E449}" srcOrd="0" destOrd="0" presId="urn:microsoft.com/office/officeart/2018/2/layout/IconVerticalSolidList"/>
    <dgm:cxn modelId="{1A83EE42-2035-4DCD-B689-7EC1C230F999}" type="presParOf" srcId="{F5EF21F8-05E9-4656-A963-064E7D794A1A}" destId="{A3147488-9721-4FEF-AE94-FC3B911FF5F7}" srcOrd="1" destOrd="0" presId="urn:microsoft.com/office/officeart/2018/2/layout/IconVerticalSolidList"/>
    <dgm:cxn modelId="{6B338795-FE81-47BE-A175-038727332C37}" type="presParOf" srcId="{F5EF21F8-05E9-4656-A963-064E7D794A1A}" destId="{9E5CF30C-F602-45D6-95B3-1A2CE2F8883A}" srcOrd="2" destOrd="0" presId="urn:microsoft.com/office/officeart/2018/2/layout/IconVerticalSolidList"/>
    <dgm:cxn modelId="{B050D999-D536-4ECA-B6E5-090258E54916}" type="presParOf" srcId="{F5EF21F8-05E9-4656-A963-064E7D794A1A}" destId="{BB7B9B34-71F0-45F2-BEC8-3A8DEB7EC754}" srcOrd="3" destOrd="0" presId="urn:microsoft.com/office/officeart/2018/2/layout/IconVerticalSolidList"/>
    <dgm:cxn modelId="{50DEBB13-547E-4F75-B7D8-9F918C3D3967}" type="presParOf" srcId="{F295F61B-A031-41F4-9CC6-1D53B266E4C5}" destId="{9A28FE43-63EC-4FC4-B886-E552DC7E503D}" srcOrd="5" destOrd="0" presId="urn:microsoft.com/office/officeart/2018/2/layout/IconVerticalSolidList"/>
    <dgm:cxn modelId="{A230C308-CAC0-44B0-9D48-F6DB1650EEBC}" type="presParOf" srcId="{F295F61B-A031-41F4-9CC6-1D53B266E4C5}" destId="{72B2AB4D-B128-4079-9592-3F1B8E78B119}" srcOrd="6" destOrd="0" presId="urn:microsoft.com/office/officeart/2018/2/layout/IconVerticalSolidList"/>
    <dgm:cxn modelId="{C113302F-CF9D-492E-889F-7DCCC928C538}" type="presParOf" srcId="{72B2AB4D-B128-4079-9592-3F1B8E78B119}" destId="{FB98281E-CDB6-440B-BA2F-E4E7D7A13098}" srcOrd="0" destOrd="0" presId="urn:microsoft.com/office/officeart/2018/2/layout/IconVerticalSolidList"/>
    <dgm:cxn modelId="{E004B987-B85C-461E-98CF-C9A836B38E25}" type="presParOf" srcId="{72B2AB4D-B128-4079-9592-3F1B8E78B119}" destId="{EA78BA90-D613-4226-8ED4-448C7A9D6865}" srcOrd="1" destOrd="0" presId="urn:microsoft.com/office/officeart/2018/2/layout/IconVerticalSolidList"/>
    <dgm:cxn modelId="{A8B09BB7-6283-4D3B-B7BE-7366A535307D}" type="presParOf" srcId="{72B2AB4D-B128-4079-9592-3F1B8E78B119}" destId="{32AF2436-C83C-4FB4-875B-F701C5B27BB3}" srcOrd="2" destOrd="0" presId="urn:microsoft.com/office/officeart/2018/2/layout/IconVerticalSolidList"/>
    <dgm:cxn modelId="{CE04FE32-0F4A-4323-B7DB-E35E52C31B0D}" type="presParOf" srcId="{72B2AB4D-B128-4079-9592-3F1B8E78B119}" destId="{3905C3A8-0FA6-4565-9E6E-91EEE1968CAE}"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3C0F16-6607-4876-B2C3-A7616F9CCEDF}"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76684E8-14D7-49BB-BC3D-03012A34EE7A}">
      <dgm:prSet/>
      <dgm:spPr/>
      <dgm:t>
        <a:bodyPr/>
        <a:lstStyle/>
        <a:p>
          <a:r>
            <a:rPr lang="en-US"/>
            <a:t>In the working industry, workers need to convey their ideas clearly and in presentations.</a:t>
          </a:r>
        </a:p>
      </dgm:t>
    </dgm:pt>
    <dgm:pt modelId="{705573DD-9E8F-4DE4-84A5-03C88A2A6F04}" type="parTrans" cxnId="{F6118FA2-DB80-44F5-B1F6-2AA74E971770}">
      <dgm:prSet/>
      <dgm:spPr/>
      <dgm:t>
        <a:bodyPr/>
        <a:lstStyle/>
        <a:p>
          <a:endParaRPr lang="en-US"/>
        </a:p>
      </dgm:t>
    </dgm:pt>
    <dgm:pt modelId="{F19424AD-5A5C-4278-B1B8-BE51C524A7F9}" type="sibTrans" cxnId="{F6118FA2-DB80-44F5-B1F6-2AA74E971770}">
      <dgm:prSet/>
      <dgm:spPr/>
      <dgm:t>
        <a:bodyPr/>
        <a:lstStyle/>
        <a:p>
          <a:endParaRPr lang="en-US"/>
        </a:p>
      </dgm:t>
    </dgm:pt>
    <dgm:pt modelId="{D8D7CBBD-D1D7-4A20-BBC4-5E317C493433}">
      <dgm:prSet/>
      <dgm:spPr/>
      <dgm:t>
        <a:bodyPr/>
        <a:lstStyle/>
        <a:p>
          <a:r>
            <a:rPr lang="en-US"/>
            <a:t>Communication skills are key in this, along with time management and precision. </a:t>
          </a:r>
        </a:p>
      </dgm:t>
    </dgm:pt>
    <dgm:pt modelId="{7DB0CC78-3210-46B2-93BA-096B2616A164}" type="parTrans" cxnId="{636333A0-E25E-40A5-9CDF-9C7155A5DF23}">
      <dgm:prSet/>
      <dgm:spPr/>
      <dgm:t>
        <a:bodyPr/>
        <a:lstStyle/>
        <a:p>
          <a:endParaRPr lang="en-US"/>
        </a:p>
      </dgm:t>
    </dgm:pt>
    <dgm:pt modelId="{C7C62982-C1E5-43E5-A029-D8D766AEF851}" type="sibTrans" cxnId="{636333A0-E25E-40A5-9CDF-9C7155A5DF23}">
      <dgm:prSet/>
      <dgm:spPr/>
      <dgm:t>
        <a:bodyPr/>
        <a:lstStyle/>
        <a:p>
          <a:endParaRPr lang="en-US"/>
        </a:p>
      </dgm:t>
    </dgm:pt>
    <dgm:pt modelId="{A5D442D7-4CAD-4E4D-9972-507FDFDA50C8}">
      <dgm:prSet/>
      <dgm:spPr/>
      <dgm:t>
        <a:bodyPr/>
        <a:lstStyle/>
        <a:p>
          <a:r>
            <a:rPr lang="en-US"/>
            <a:t>Microsoft works with people of varying skills, customers and workers have highly different skill levels, resulting in workers needing to be active listeners to address issues of various audiences.</a:t>
          </a:r>
        </a:p>
      </dgm:t>
    </dgm:pt>
    <dgm:pt modelId="{7012F27B-446D-4DB9-86D9-497728F07EE0}" type="parTrans" cxnId="{8C39727D-79BA-47C0-9812-CB6067EB4A59}">
      <dgm:prSet/>
      <dgm:spPr/>
      <dgm:t>
        <a:bodyPr/>
        <a:lstStyle/>
        <a:p>
          <a:endParaRPr lang="en-US"/>
        </a:p>
      </dgm:t>
    </dgm:pt>
    <dgm:pt modelId="{CBADBB44-2267-4A9F-888C-015114416880}" type="sibTrans" cxnId="{8C39727D-79BA-47C0-9812-CB6067EB4A59}">
      <dgm:prSet/>
      <dgm:spPr/>
      <dgm:t>
        <a:bodyPr/>
        <a:lstStyle/>
        <a:p>
          <a:endParaRPr lang="en-US"/>
        </a:p>
      </dgm:t>
    </dgm:pt>
    <dgm:pt modelId="{8B3C9EFF-4242-4303-BE88-D13B11ABDADF}">
      <dgm:prSet/>
      <dgm:spPr/>
      <dgm:t>
        <a:bodyPr/>
        <a:lstStyle/>
        <a:p>
          <a:r>
            <a:rPr lang="en-US"/>
            <a:t>In-depth documentation regarding production should be tended to on the technical side, which may require higher-level language and terms.</a:t>
          </a:r>
        </a:p>
      </dgm:t>
    </dgm:pt>
    <dgm:pt modelId="{C19B658C-5CF5-4F14-9186-B85A6908AFFA}" type="parTrans" cxnId="{F0899A5C-CF64-4370-B937-42B200FA77C3}">
      <dgm:prSet/>
      <dgm:spPr/>
      <dgm:t>
        <a:bodyPr/>
        <a:lstStyle/>
        <a:p>
          <a:endParaRPr lang="en-US"/>
        </a:p>
      </dgm:t>
    </dgm:pt>
    <dgm:pt modelId="{51D73407-BDDE-41F2-8458-B51368CDC7E2}" type="sibTrans" cxnId="{F0899A5C-CF64-4370-B937-42B200FA77C3}">
      <dgm:prSet/>
      <dgm:spPr/>
      <dgm:t>
        <a:bodyPr/>
        <a:lstStyle/>
        <a:p>
          <a:endParaRPr lang="en-US"/>
        </a:p>
      </dgm:t>
    </dgm:pt>
    <dgm:pt modelId="{B311B3A6-71F1-428D-BC4C-FDF23E3B3BE0}" type="pres">
      <dgm:prSet presAssocID="{4A3C0F16-6607-4876-B2C3-A7616F9CCEDF}" presName="root" presStyleCnt="0">
        <dgm:presLayoutVars>
          <dgm:dir/>
          <dgm:resizeHandles val="exact"/>
        </dgm:presLayoutVars>
      </dgm:prSet>
      <dgm:spPr/>
    </dgm:pt>
    <dgm:pt modelId="{75C895CD-A2E0-4FB9-BD43-F3FD8B00537C}" type="pres">
      <dgm:prSet presAssocID="{4A3C0F16-6607-4876-B2C3-A7616F9CCEDF}" presName="container" presStyleCnt="0">
        <dgm:presLayoutVars>
          <dgm:dir/>
          <dgm:resizeHandles val="exact"/>
        </dgm:presLayoutVars>
      </dgm:prSet>
      <dgm:spPr/>
    </dgm:pt>
    <dgm:pt modelId="{2CB92754-CEA0-404C-BE5C-601809F52977}" type="pres">
      <dgm:prSet presAssocID="{276684E8-14D7-49BB-BC3D-03012A34EE7A}" presName="compNode" presStyleCnt="0"/>
      <dgm:spPr/>
    </dgm:pt>
    <dgm:pt modelId="{043FF16F-F98E-47BE-8F15-367FB8B5C57D}" type="pres">
      <dgm:prSet presAssocID="{276684E8-14D7-49BB-BC3D-03012A34EE7A}" presName="iconBgRect" presStyleLbl="bgShp" presStyleIdx="0" presStyleCnt="4"/>
      <dgm:spPr/>
    </dgm:pt>
    <dgm:pt modelId="{8996BCF8-0625-484E-AD00-A771542E433C}" type="pres">
      <dgm:prSet presAssocID="{276684E8-14D7-49BB-BC3D-03012A34EE7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roup Brainstorm"/>
        </a:ext>
      </dgm:extLst>
    </dgm:pt>
    <dgm:pt modelId="{3F32ADA3-CA43-4C0D-A6E3-0AD392835971}" type="pres">
      <dgm:prSet presAssocID="{276684E8-14D7-49BB-BC3D-03012A34EE7A}" presName="spaceRect" presStyleCnt="0"/>
      <dgm:spPr/>
    </dgm:pt>
    <dgm:pt modelId="{C2ED8C6C-6172-4BA6-9E3D-A9FDB2963A74}" type="pres">
      <dgm:prSet presAssocID="{276684E8-14D7-49BB-BC3D-03012A34EE7A}" presName="textRect" presStyleLbl="revTx" presStyleIdx="0" presStyleCnt="4">
        <dgm:presLayoutVars>
          <dgm:chMax val="1"/>
          <dgm:chPref val="1"/>
        </dgm:presLayoutVars>
      </dgm:prSet>
      <dgm:spPr/>
    </dgm:pt>
    <dgm:pt modelId="{68893556-49E4-4CD1-8159-00536A3F1FC8}" type="pres">
      <dgm:prSet presAssocID="{F19424AD-5A5C-4278-B1B8-BE51C524A7F9}" presName="sibTrans" presStyleLbl="sibTrans2D1" presStyleIdx="0" presStyleCnt="0"/>
      <dgm:spPr/>
    </dgm:pt>
    <dgm:pt modelId="{6EFBE35C-E092-4E67-86A9-B1C4D220B092}" type="pres">
      <dgm:prSet presAssocID="{D8D7CBBD-D1D7-4A20-BBC4-5E317C493433}" presName="compNode" presStyleCnt="0"/>
      <dgm:spPr/>
    </dgm:pt>
    <dgm:pt modelId="{D3C3E5DA-F494-4EC2-B87B-4180B724F171}" type="pres">
      <dgm:prSet presAssocID="{D8D7CBBD-D1D7-4A20-BBC4-5E317C493433}" presName="iconBgRect" presStyleLbl="bgShp" presStyleIdx="1" presStyleCnt="4"/>
      <dgm:spPr/>
    </dgm:pt>
    <dgm:pt modelId="{D9762D6D-D98B-4D7C-8A0B-ED5E5090E84C}" type="pres">
      <dgm:prSet presAssocID="{D8D7CBBD-D1D7-4A20-BBC4-5E317C49343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
        </a:ext>
      </dgm:extLst>
    </dgm:pt>
    <dgm:pt modelId="{00B2E4EF-9BC2-495C-9EAF-88C500B36944}" type="pres">
      <dgm:prSet presAssocID="{D8D7CBBD-D1D7-4A20-BBC4-5E317C493433}" presName="spaceRect" presStyleCnt="0"/>
      <dgm:spPr/>
    </dgm:pt>
    <dgm:pt modelId="{834022F6-DD4A-4CE3-9042-5F4E7B2D8257}" type="pres">
      <dgm:prSet presAssocID="{D8D7CBBD-D1D7-4A20-BBC4-5E317C493433}" presName="textRect" presStyleLbl="revTx" presStyleIdx="1" presStyleCnt="4">
        <dgm:presLayoutVars>
          <dgm:chMax val="1"/>
          <dgm:chPref val="1"/>
        </dgm:presLayoutVars>
      </dgm:prSet>
      <dgm:spPr/>
    </dgm:pt>
    <dgm:pt modelId="{ED7AD6D3-DE5C-4A76-A581-85EC85B0BE6B}" type="pres">
      <dgm:prSet presAssocID="{C7C62982-C1E5-43E5-A029-D8D766AEF851}" presName="sibTrans" presStyleLbl="sibTrans2D1" presStyleIdx="0" presStyleCnt="0"/>
      <dgm:spPr/>
    </dgm:pt>
    <dgm:pt modelId="{2CFECFE9-D769-48C5-BD07-E48A33A542DD}" type="pres">
      <dgm:prSet presAssocID="{A5D442D7-4CAD-4E4D-9972-507FDFDA50C8}" presName="compNode" presStyleCnt="0"/>
      <dgm:spPr/>
    </dgm:pt>
    <dgm:pt modelId="{58BF8C6A-481F-4771-89D6-283AA59DE0D5}" type="pres">
      <dgm:prSet presAssocID="{A5D442D7-4CAD-4E4D-9972-507FDFDA50C8}" presName="iconBgRect" presStyleLbl="bgShp" presStyleIdx="2" presStyleCnt="4"/>
      <dgm:spPr/>
    </dgm:pt>
    <dgm:pt modelId="{1D823BAF-AA01-45DA-86B3-2CE8932266B2}" type="pres">
      <dgm:prSet presAssocID="{A5D442D7-4CAD-4E4D-9972-507FDFDA50C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ead with Gears"/>
        </a:ext>
      </dgm:extLst>
    </dgm:pt>
    <dgm:pt modelId="{5F28CB60-C6EC-4A38-B2A1-E894E4B0E69B}" type="pres">
      <dgm:prSet presAssocID="{A5D442D7-4CAD-4E4D-9972-507FDFDA50C8}" presName="spaceRect" presStyleCnt="0"/>
      <dgm:spPr/>
    </dgm:pt>
    <dgm:pt modelId="{26FDB1A9-7A7E-4008-89F2-A514AF148422}" type="pres">
      <dgm:prSet presAssocID="{A5D442D7-4CAD-4E4D-9972-507FDFDA50C8}" presName="textRect" presStyleLbl="revTx" presStyleIdx="2" presStyleCnt="4">
        <dgm:presLayoutVars>
          <dgm:chMax val="1"/>
          <dgm:chPref val="1"/>
        </dgm:presLayoutVars>
      </dgm:prSet>
      <dgm:spPr/>
    </dgm:pt>
    <dgm:pt modelId="{332B0BFD-C0B4-41A0-9050-5C4713A6B710}" type="pres">
      <dgm:prSet presAssocID="{CBADBB44-2267-4A9F-888C-015114416880}" presName="sibTrans" presStyleLbl="sibTrans2D1" presStyleIdx="0" presStyleCnt="0"/>
      <dgm:spPr/>
    </dgm:pt>
    <dgm:pt modelId="{C47FAE03-F5DB-4CCE-BA5A-C67E13B96FC3}" type="pres">
      <dgm:prSet presAssocID="{8B3C9EFF-4242-4303-BE88-D13B11ABDADF}" presName="compNode" presStyleCnt="0"/>
      <dgm:spPr/>
    </dgm:pt>
    <dgm:pt modelId="{3F67E15D-CDEC-4DFE-81DD-F21CFB3E5705}" type="pres">
      <dgm:prSet presAssocID="{8B3C9EFF-4242-4303-BE88-D13B11ABDADF}" presName="iconBgRect" presStyleLbl="bgShp" presStyleIdx="3" presStyleCnt="4"/>
      <dgm:spPr/>
    </dgm:pt>
    <dgm:pt modelId="{416198F6-AF58-4DF2-81AE-B2F515176675}" type="pres">
      <dgm:prSet presAssocID="{8B3C9EFF-4242-4303-BE88-D13B11ABDAD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ogrammer"/>
        </a:ext>
      </dgm:extLst>
    </dgm:pt>
    <dgm:pt modelId="{6423C166-3019-4179-80AD-ADC3D76B4E54}" type="pres">
      <dgm:prSet presAssocID="{8B3C9EFF-4242-4303-BE88-D13B11ABDADF}" presName="spaceRect" presStyleCnt="0"/>
      <dgm:spPr/>
    </dgm:pt>
    <dgm:pt modelId="{2449FB11-E48A-4233-ADB1-1E0B1C5579B8}" type="pres">
      <dgm:prSet presAssocID="{8B3C9EFF-4242-4303-BE88-D13B11ABDADF}" presName="textRect" presStyleLbl="revTx" presStyleIdx="3" presStyleCnt="4">
        <dgm:presLayoutVars>
          <dgm:chMax val="1"/>
          <dgm:chPref val="1"/>
        </dgm:presLayoutVars>
      </dgm:prSet>
      <dgm:spPr/>
    </dgm:pt>
  </dgm:ptLst>
  <dgm:cxnLst>
    <dgm:cxn modelId="{4237F23E-DF7A-4D9F-9757-EF75A1719F30}" type="presOf" srcId="{8B3C9EFF-4242-4303-BE88-D13B11ABDADF}" destId="{2449FB11-E48A-4233-ADB1-1E0B1C5579B8}" srcOrd="0" destOrd="0" presId="urn:microsoft.com/office/officeart/2018/2/layout/IconCircleList"/>
    <dgm:cxn modelId="{F0899A5C-CF64-4370-B937-42B200FA77C3}" srcId="{4A3C0F16-6607-4876-B2C3-A7616F9CCEDF}" destId="{8B3C9EFF-4242-4303-BE88-D13B11ABDADF}" srcOrd="3" destOrd="0" parTransId="{C19B658C-5CF5-4F14-9186-B85A6908AFFA}" sibTransId="{51D73407-BDDE-41F2-8458-B51368CDC7E2}"/>
    <dgm:cxn modelId="{E5030F72-2DF8-4D64-90D6-8792181B9125}" type="presOf" srcId="{F19424AD-5A5C-4278-B1B8-BE51C524A7F9}" destId="{68893556-49E4-4CD1-8159-00536A3F1FC8}" srcOrd="0" destOrd="0" presId="urn:microsoft.com/office/officeart/2018/2/layout/IconCircleList"/>
    <dgm:cxn modelId="{B214A979-B914-44D4-A45E-D93D4A19353C}" type="presOf" srcId="{C7C62982-C1E5-43E5-A029-D8D766AEF851}" destId="{ED7AD6D3-DE5C-4A76-A581-85EC85B0BE6B}" srcOrd="0" destOrd="0" presId="urn:microsoft.com/office/officeart/2018/2/layout/IconCircleList"/>
    <dgm:cxn modelId="{8C39727D-79BA-47C0-9812-CB6067EB4A59}" srcId="{4A3C0F16-6607-4876-B2C3-A7616F9CCEDF}" destId="{A5D442D7-4CAD-4E4D-9972-507FDFDA50C8}" srcOrd="2" destOrd="0" parTransId="{7012F27B-446D-4DB9-86D9-497728F07EE0}" sibTransId="{CBADBB44-2267-4A9F-888C-015114416880}"/>
    <dgm:cxn modelId="{636333A0-E25E-40A5-9CDF-9C7155A5DF23}" srcId="{4A3C0F16-6607-4876-B2C3-A7616F9CCEDF}" destId="{D8D7CBBD-D1D7-4A20-BBC4-5E317C493433}" srcOrd="1" destOrd="0" parTransId="{7DB0CC78-3210-46B2-93BA-096B2616A164}" sibTransId="{C7C62982-C1E5-43E5-A029-D8D766AEF851}"/>
    <dgm:cxn modelId="{F6118FA2-DB80-44F5-B1F6-2AA74E971770}" srcId="{4A3C0F16-6607-4876-B2C3-A7616F9CCEDF}" destId="{276684E8-14D7-49BB-BC3D-03012A34EE7A}" srcOrd="0" destOrd="0" parTransId="{705573DD-9E8F-4DE4-84A5-03C88A2A6F04}" sibTransId="{F19424AD-5A5C-4278-B1B8-BE51C524A7F9}"/>
    <dgm:cxn modelId="{2A2176A8-6DD8-4E36-9C58-CC5460150924}" type="presOf" srcId="{CBADBB44-2267-4A9F-888C-015114416880}" destId="{332B0BFD-C0B4-41A0-9050-5C4713A6B710}" srcOrd="0" destOrd="0" presId="urn:microsoft.com/office/officeart/2018/2/layout/IconCircleList"/>
    <dgm:cxn modelId="{C9AE90AB-3D91-4185-9C2F-ED24FAE66BA6}" type="presOf" srcId="{A5D442D7-4CAD-4E4D-9972-507FDFDA50C8}" destId="{26FDB1A9-7A7E-4008-89F2-A514AF148422}" srcOrd="0" destOrd="0" presId="urn:microsoft.com/office/officeart/2018/2/layout/IconCircleList"/>
    <dgm:cxn modelId="{088B2BDE-35DA-4DF3-84E0-67BB3FE88253}" type="presOf" srcId="{276684E8-14D7-49BB-BC3D-03012A34EE7A}" destId="{C2ED8C6C-6172-4BA6-9E3D-A9FDB2963A74}" srcOrd="0" destOrd="0" presId="urn:microsoft.com/office/officeart/2018/2/layout/IconCircleList"/>
    <dgm:cxn modelId="{A89E5AE5-31B2-4DDF-985A-890A31F73A11}" type="presOf" srcId="{4A3C0F16-6607-4876-B2C3-A7616F9CCEDF}" destId="{B311B3A6-71F1-428D-BC4C-FDF23E3B3BE0}" srcOrd="0" destOrd="0" presId="urn:microsoft.com/office/officeart/2018/2/layout/IconCircleList"/>
    <dgm:cxn modelId="{A71F8FFE-9A0D-4AD2-B683-77E1A47CEB3C}" type="presOf" srcId="{D8D7CBBD-D1D7-4A20-BBC4-5E317C493433}" destId="{834022F6-DD4A-4CE3-9042-5F4E7B2D8257}" srcOrd="0" destOrd="0" presId="urn:microsoft.com/office/officeart/2018/2/layout/IconCircleList"/>
    <dgm:cxn modelId="{F0EB6E90-888D-4413-9567-9ADD32D2DE60}" type="presParOf" srcId="{B311B3A6-71F1-428D-BC4C-FDF23E3B3BE0}" destId="{75C895CD-A2E0-4FB9-BD43-F3FD8B00537C}" srcOrd="0" destOrd="0" presId="urn:microsoft.com/office/officeart/2018/2/layout/IconCircleList"/>
    <dgm:cxn modelId="{245F2958-9645-46B8-A768-0ABB4012AB1B}" type="presParOf" srcId="{75C895CD-A2E0-4FB9-BD43-F3FD8B00537C}" destId="{2CB92754-CEA0-404C-BE5C-601809F52977}" srcOrd="0" destOrd="0" presId="urn:microsoft.com/office/officeart/2018/2/layout/IconCircleList"/>
    <dgm:cxn modelId="{8D001612-6AA6-4FF9-ABAF-3F0E2E8BAD19}" type="presParOf" srcId="{2CB92754-CEA0-404C-BE5C-601809F52977}" destId="{043FF16F-F98E-47BE-8F15-367FB8B5C57D}" srcOrd="0" destOrd="0" presId="urn:microsoft.com/office/officeart/2018/2/layout/IconCircleList"/>
    <dgm:cxn modelId="{1DD2D833-E13A-49A6-AE25-AFA201F34F94}" type="presParOf" srcId="{2CB92754-CEA0-404C-BE5C-601809F52977}" destId="{8996BCF8-0625-484E-AD00-A771542E433C}" srcOrd="1" destOrd="0" presId="urn:microsoft.com/office/officeart/2018/2/layout/IconCircleList"/>
    <dgm:cxn modelId="{2574B7F5-D8B2-4AAA-82B0-FF9947F4CF49}" type="presParOf" srcId="{2CB92754-CEA0-404C-BE5C-601809F52977}" destId="{3F32ADA3-CA43-4C0D-A6E3-0AD392835971}" srcOrd="2" destOrd="0" presId="urn:microsoft.com/office/officeart/2018/2/layout/IconCircleList"/>
    <dgm:cxn modelId="{4BA01D47-E916-420C-888E-EFD44C9E3263}" type="presParOf" srcId="{2CB92754-CEA0-404C-BE5C-601809F52977}" destId="{C2ED8C6C-6172-4BA6-9E3D-A9FDB2963A74}" srcOrd="3" destOrd="0" presId="urn:microsoft.com/office/officeart/2018/2/layout/IconCircleList"/>
    <dgm:cxn modelId="{63AC1E58-4827-4C78-912F-FE425FDDDE4D}" type="presParOf" srcId="{75C895CD-A2E0-4FB9-BD43-F3FD8B00537C}" destId="{68893556-49E4-4CD1-8159-00536A3F1FC8}" srcOrd="1" destOrd="0" presId="urn:microsoft.com/office/officeart/2018/2/layout/IconCircleList"/>
    <dgm:cxn modelId="{FBDCB4FC-2B44-4FA6-A035-3419CE61D173}" type="presParOf" srcId="{75C895CD-A2E0-4FB9-BD43-F3FD8B00537C}" destId="{6EFBE35C-E092-4E67-86A9-B1C4D220B092}" srcOrd="2" destOrd="0" presId="urn:microsoft.com/office/officeart/2018/2/layout/IconCircleList"/>
    <dgm:cxn modelId="{D3048B98-3355-44B4-A41A-A8A42C5E99CF}" type="presParOf" srcId="{6EFBE35C-E092-4E67-86A9-B1C4D220B092}" destId="{D3C3E5DA-F494-4EC2-B87B-4180B724F171}" srcOrd="0" destOrd="0" presId="urn:microsoft.com/office/officeart/2018/2/layout/IconCircleList"/>
    <dgm:cxn modelId="{924FB004-5F8B-4348-9DB4-0A331EBC4FE6}" type="presParOf" srcId="{6EFBE35C-E092-4E67-86A9-B1C4D220B092}" destId="{D9762D6D-D98B-4D7C-8A0B-ED5E5090E84C}" srcOrd="1" destOrd="0" presId="urn:microsoft.com/office/officeart/2018/2/layout/IconCircleList"/>
    <dgm:cxn modelId="{CB84C329-23D5-4D1B-8923-8D193132B152}" type="presParOf" srcId="{6EFBE35C-E092-4E67-86A9-B1C4D220B092}" destId="{00B2E4EF-9BC2-495C-9EAF-88C500B36944}" srcOrd="2" destOrd="0" presId="urn:microsoft.com/office/officeart/2018/2/layout/IconCircleList"/>
    <dgm:cxn modelId="{5EC6BFB8-20F6-4FDC-AEAE-148192883674}" type="presParOf" srcId="{6EFBE35C-E092-4E67-86A9-B1C4D220B092}" destId="{834022F6-DD4A-4CE3-9042-5F4E7B2D8257}" srcOrd="3" destOrd="0" presId="urn:microsoft.com/office/officeart/2018/2/layout/IconCircleList"/>
    <dgm:cxn modelId="{4B11B389-955F-449A-A03E-A568CF1C448E}" type="presParOf" srcId="{75C895CD-A2E0-4FB9-BD43-F3FD8B00537C}" destId="{ED7AD6D3-DE5C-4A76-A581-85EC85B0BE6B}" srcOrd="3" destOrd="0" presId="urn:microsoft.com/office/officeart/2018/2/layout/IconCircleList"/>
    <dgm:cxn modelId="{A56AA789-CD7D-42B0-B3A4-9B1A15F49493}" type="presParOf" srcId="{75C895CD-A2E0-4FB9-BD43-F3FD8B00537C}" destId="{2CFECFE9-D769-48C5-BD07-E48A33A542DD}" srcOrd="4" destOrd="0" presId="urn:microsoft.com/office/officeart/2018/2/layout/IconCircleList"/>
    <dgm:cxn modelId="{00C7ACF5-E91F-4349-851F-D9AECBFBA0AA}" type="presParOf" srcId="{2CFECFE9-D769-48C5-BD07-E48A33A542DD}" destId="{58BF8C6A-481F-4771-89D6-283AA59DE0D5}" srcOrd="0" destOrd="0" presId="urn:microsoft.com/office/officeart/2018/2/layout/IconCircleList"/>
    <dgm:cxn modelId="{40C4B5AE-CB61-4B0A-8719-545649170712}" type="presParOf" srcId="{2CFECFE9-D769-48C5-BD07-E48A33A542DD}" destId="{1D823BAF-AA01-45DA-86B3-2CE8932266B2}" srcOrd="1" destOrd="0" presId="urn:microsoft.com/office/officeart/2018/2/layout/IconCircleList"/>
    <dgm:cxn modelId="{31803DE2-BEE8-40BB-B43C-0E91D1D66E57}" type="presParOf" srcId="{2CFECFE9-D769-48C5-BD07-E48A33A542DD}" destId="{5F28CB60-C6EC-4A38-B2A1-E894E4B0E69B}" srcOrd="2" destOrd="0" presId="urn:microsoft.com/office/officeart/2018/2/layout/IconCircleList"/>
    <dgm:cxn modelId="{86F2120F-6D8E-4EE9-8B64-4346D8659299}" type="presParOf" srcId="{2CFECFE9-D769-48C5-BD07-E48A33A542DD}" destId="{26FDB1A9-7A7E-4008-89F2-A514AF148422}" srcOrd="3" destOrd="0" presId="urn:microsoft.com/office/officeart/2018/2/layout/IconCircleList"/>
    <dgm:cxn modelId="{7BCDBD79-DF4D-4F6F-A50E-7CC62FDBCDF8}" type="presParOf" srcId="{75C895CD-A2E0-4FB9-BD43-F3FD8B00537C}" destId="{332B0BFD-C0B4-41A0-9050-5C4713A6B710}" srcOrd="5" destOrd="0" presId="urn:microsoft.com/office/officeart/2018/2/layout/IconCircleList"/>
    <dgm:cxn modelId="{325A6039-5067-4DA9-981D-CBCD49838AC1}" type="presParOf" srcId="{75C895CD-A2E0-4FB9-BD43-F3FD8B00537C}" destId="{C47FAE03-F5DB-4CCE-BA5A-C67E13B96FC3}" srcOrd="6" destOrd="0" presId="urn:microsoft.com/office/officeart/2018/2/layout/IconCircleList"/>
    <dgm:cxn modelId="{5D8FCA90-5418-4C8F-8782-9B16553E569E}" type="presParOf" srcId="{C47FAE03-F5DB-4CCE-BA5A-C67E13B96FC3}" destId="{3F67E15D-CDEC-4DFE-81DD-F21CFB3E5705}" srcOrd="0" destOrd="0" presId="urn:microsoft.com/office/officeart/2018/2/layout/IconCircleList"/>
    <dgm:cxn modelId="{CD440BF7-3180-4575-914C-CA68FF050373}" type="presParOf" srcId="{C47FAE03-F5DB-4CCE-BA5A-C67E13B96FC3}" destId="{416198F6-AF58-4DF2-81AE-B2F515176675}" srcOrd="1" destOrd="0" presId="urn:microsoft.com/office/officeart/2018/2/layout/IconCircleList"/>
    <dgm:cxn modelId="{E73EFF58-064A-4F20-BFD8-FDDA00381C03}" type="presParOf" srcId="{C47FAE03-F5DB-4CCE-BA5A-C67E13B96FC3}" destId="{6423C166-3019-4179-80AD-ADC3D76B4E54}" srcOrd="2" destOrd="0" presId="urn:microsoft.com/office/officeart/2018/2/layout/IconCircleList"/>
    <dgm:cxn modelId="{8AC01A88-37C3-4492-9C37-F8831864507F}" type="presParOf" srcId="{C47FAE03-F5DB-4CCE-BA5A-C67E13B96FC3}" destId="{2449FB11-E48A-4233-ADB1-1E0B1C5579B8}"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8B898B3-137B-4FD1-82E2-F0A8301AF9C7}"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DDD2378A-ADC7-45F9-BEBB-194D22FDDEE2}">
      <dgm:prSet/>
      <dgm:spPr/>
      <dgm:t>
        <a:bodyPr/>
        <a:lstStyle/>
        <a:p>
          <a:r>
            <a:rPr lang="en-US"/>
            <a:t>Microsoft also works with many people who know very little about computers.</a:t>
          </a:r>
        </a:p>
      </dgm:t>
    </dgm:pt>
    <dgm:pt modelId="{F7BBADAB-F3CF-4A07-B858-E287E26573C9}" type="parTrans" cxnId="{42E0ACD1-C2D7-4570-AE4C-F4E1CB129A57}">
      <dgm:prSet/>
      <dgm:spPr/>
      <dgm:t>
        <a:bodyPr/>
        <a:lstStyle/>
        <a:p>
          <a:endParaRPr lang="en-US"/>
        </a:p>
      </dgm:t>
    </dgm:pt>
    <dgm:pt modelId="{6E352B46-29B0-4DA3-BF81-17F8EEA2ADB9}" type="sibTrans" cxnId="{42E0ACD1-C2D7-4570-AE4C-F4E1CB129A57}">
      <dgm:prSet/>
      <dgm:spPr/>
      <dgm:t>
        <a:bodyPr/>
        <a:lstStyle/>
        <a:p>
          <a:endParaRPr lang="en-US"/>
        </a:p>
      </dgm:t>
    </dgm:pt>
    <dgm:pt modelId="{A2D1E690-AB93-43AE-BE5C-6C0732BC95D2}">
      <dgm:prSet/>
      <dgm:spPr/>
      <dgm:t>
        <a:bodyPr/>
        <a:lstStyle/>
        <a:p>
          <a:r>
            <a:rPr lang="en-US"/>
            <a:t>Writing may include instructions, troubleshooting, emails regarding support, and many other forms.</a:t>
          </a:r>
        </a:p>
      </dgm:t>
    </dgm:pt>
    <dgm:pt modelId="{E48D6682-8DAF-45D0-A7CE-20E6DA16635F}" type="parTrans" cxnId="{114721B9-A451-4370-AF23-903DF4063FC3}">
      <dgm:prSet/>
      <dgm:spPr/>
      <dgm:t>
        <a:bodyPr/>
        <a:lstStyle/>
        <a:p>
          <a:endParaRPr lang="en-US"/>
        </a:p>
      </dgm:t>
    </dgm:pt>
    <dgm:pt modelId="{B2D35A81-7F40-4134-A2DE-09C25794AA86}" type="sibTrans" cxnId="{114721B9-A451-4370-AF23-903DF4063FC3}">
      <dgm:prSet/>
      <dgm:spPr/>
      <dgm:t>
        <a:bodyPr/>
        <a:lstStyle/>
        <a:p>
          <a:endParaRPr lang="en-US"/>
        </a:p>
      </dgm:t>
    </dgm:pt>
    <dgm:pt modelId="{F76E394C-5A9B-40DF-A6F6-DEF668927864}">
      <dgm:prSet/>
      <dgm:spPr/>
      <dgm:t>
        <a:bodyPr/>
        <a:lstStyle/>
        <a:p>
          <a:r>
            <a:rPr lang="en-US"/>
            <a:t>Workers must be active listeners in order to properly address the issues customers are experiencing.</a:t>
          </a:r>
        </a:p>
      </dgm:t>
    </dgm:pt>
    <dgm:pt modelId="{DCA61D68-163D-4F83-ACC0-1BCC406EEA29}" type="parTrans" cxnId="{10AEF331-0DBC-41B4-AD09-9314B3CE7887}">
      <dgm:prSet/>
      <dgm:spPr/>
      <dgm:t>
        <a:bodyPr/>
        <a:lstStyle/>
        <a:p>
          <a:endParaRPr lang="en-US"/>
        </a:p>
      </dgm:t>
    </dgm:pt>
    <dgm:pt modelId="{80E1F02A-C5B6-488C-8BFC-3CE84F437356}" type="sibTrans" cxnId="{10AEF331-0DBC-41B4-AD09-9314B3CE7887}">
      <dgm:prSet/>
      <dgm:spPr/>
      <dgm:t>
        <a:bodyPr/>
        <a:lstStyle/>
        <a:p>
          <a:endParaRPr lang="en-US"/>
        </a:p>
      </dgm:t>
    </dgm:pt>
    <dgm:pt modelId="{E6C6451A-B524-41FD-AD23-5D86298D2A8A}">
      <dgm:prSet/>
      <dgm:spPr/>
      <dgm:t>
        <a:bodyPr/>
        <a:lstStyle/>
        <a:p>
          <a:r>
            <a:rPr lang="en-US"/>
            <a:t>Instructions must be concise and clear, in order to best help users, this also includes remaining accurate.</a:t>
          </a:r>
        </a:p>
      </dgm:t>
    </dgm:pt>
    <dgm:pt modelId="{01BB54E4-099A-425A-9355-A9CCE1E75C4A}" type="parTrans" cxnId="{A71E18BA-40E5-4F2C-BD0C-9BDFEB51123C}">
      <dgm:prSet/>
      <dgm:spPr/>
      <dgm:t>
        <a:bodyPr/>
        <a:lstStyle/>
        <a:p>
          <a:endParaRPr lang="en-US"/>
        </a:p>
      </dgm:t>
    </dgm:pt>
    <dgm:pt modelId="{4156A878-B04E-4ADA-AF81-96832CCF0717}" type="sibTrans" cxnId="{A71E18BA-40E5-4F2C-BD0C-9BDFEB51123C}">
      <dgm:prSet/>
      <dgm:spPr/>
      <dgm:t>
        <a:bodyPr/>
        <a:lstStyle/>
        <a:p>
          <a:endParaRPr lang="en-US"/>
        </a:p>
      </dgm:t>
    </dgm:pt>
    <dgm:pt modelId="{0D712F87-F414-43AF-B848-E98241DFC3E8}" type="pres">
      <dgm:prSet presAssocID="{F8B898B3-137B-4FD1-82E2-F0A8301AF9C7}" presName="linear" presStyleCnt="0">
        <dgm:presLayoutVars>
          <dgm:animLvl val="lvl"/>
          <dgm:resizeHandles val="exact"/>
        </dgm:presLayoutVars>
      </dgm:prSet>
      <dgm:spPr/>
    </dgm:pt>
    <dgm:pt modelId="{18BA6AED-5F35-4D2A-A191-CE659812ECE4}" type="pres">
      <dgm:prSet presAssocID="{DDD2378A-ADC7-45F9-BEBB-194D22FDDEE2}" presName="parentText" presStyleLbl="node1" presStyleIdx="0" presStyleCnt="4">
        <dgm:presLayoutVars>
          <dgm:chMax val="0"/>
          <dgm:bulletEnabled val="1"/>
        </dgm:presLayoutVars>
      </dgm:prSet>
      <dgm:spPr/>
    </dgm:pt>
    <dgm:pt modelId="{C4785EB9-97B4-4A1B-9A8A-73AD210784FD}" type="pres">
      <dgm:prSet presAssocID="{6E352B46-29B0-4DA3-BF81-17F8EEA2ADB9}" presName="spacer" presStyleCnt="0"/>
      <dgm:spPr/>
    </dgm:pt>
    <dgm:pt modelId="{21936A6A-DE18-4B90-9FA9-AF970BE62D6C}" type="pres">
      <dgm:prSet presAssocID="{A2D1E690-AB93-43AE-BE5C-6C0732BC95D2}" presName="parentText" presStyleLbl="node1" presStyleIdx="1" presStyleCnt="4">
        <dgm:presLayoutVars>
          <dgm:chMax val="0"/>
          <dgm:bulletEnabled val="1"/>
        </dgm:presLayoutVars>
      </dgm:prSet>
      <dgm:spPr/>
    </dgm:pt>
    <dgm:pt modelId="{5B705872-2163-4B6C-A9E8-BFB5D761974A}" type="pres">
      <dgm:prSet presAssocID="{B2D35A81-7F40-4134-A2DE-09C25794AA86}" presName="spacer" presStyleCnt="0"/>
      <dgm:spPr/>
    </dgm:pt>
    <dgm:pt modelId="{4C481720-5111-4515-A79D-D24D0E05E1BE}" type="pres">
      <dgm:prSet presAssocID="{F76E394C-5A9B-40DF-A6F6-DEF668927864}" presName="parentText" presStyleLbl="node1" presStyleIdx="2" presStyleCnt="4">
        <dgm:presLayoutVars>
          <dgm:chMax val="0"/>
          <dgm:bulletEnabled val="1"/>
        </dgm:presLayoutVars>
      </dgm:prSet>
      <dgm:spPr/>
    </dgm:pt>
    <dgm:pt modelId="{C5405779-E598-456D-82FE-CB6F0357FAA6}" type="pres">
      <dgm:prSet presAssocID="{80E1F02A-C5B6-488C-8BFC-3CE84F437356}" presName="spacer" presStyleCnt="0"/>
      <dgm:spPr/>
    </dgm:pt>
    <dgm:pt modelId="{D9F9FA13-F029-42D3-8ECE-4D8457308683}" type="pres">
      <dgm:prSet presAssocID="{E6C6451A-B524-41FD-AD23-5D86298D2A8A}" presName="parentText" presStyleLbl="node1" presStyleIdx="3" presStyleCnt="4">
        <dgm:presLayoutVars>
          <dgm:chMax val="0"/>
          <dgm:bulletEnabled val="1"/>
        </dgm:presLayoutVars>
      </dgm:prSet>
      <dgm:spPr/>
    </dgm:pt>
  </dgm:ptLst>
  <dgm:cxnLst>
    <dgm:cxn modelId="{F3F60324-6A01-4857-BF43-07E93ABB14D4}" type="presOf" srcId="{F8B898B3-137B-4FD1-82E2-F0A8301AF9C7}" destId="{0D712F87-F414-43AF-B848-E98241DFC3E8}" srcOrd="0" destOrd="0" presId="urn:microsoft.com/office/officeart/2005/8/layout/vList2"/>
    <dgm:cxn modelId="{10AEF331-0DBC-41B4-AD09-9314B3CE7887}" srcId="{F8B898B3-137B-4FD1-82E2-F0A8301AF9C7}" destId="{F76E394C-5A9B-40DF-A6F6-DEF668927864}" srcOrd="2" destOrd="0" parTransId="{DCA61D68-163D-4F83-ACC0-1BCC406EEA29}" sibTransId="{80E1F02A-C5B6-488C-8BFC-3CE84F437356}"/>
    <dgm:cxn modelId="{DF859332-359A-43C1-A744-64BD19D79FEC}" type="presOf" srcId="{F76E394C-5A9B-40DF-A6F6-DEF668927864}" destId="{4C481720-5111-4515-A79D-D24D0E05E1BE}" srcOrd="0" destOrd="0" presId="urn:microsoft.com/office/officeart/2005/8/layout/vList2"/>
    <dgm:cxn modelId="{24230470-96F6-40E6-84C9-43907888F570}" type="presOf" srcId="{A2D1E690-AB93-43AE-BE5C-6C0732BC95D2}" destId="{21936A6A-DE18-4B90-9FA9-AF970BE62D6C}" srcOrd="0" destOrd="0" presId="urn:microsoft.com/office/officeart/2005/8/layout/vList2"/>
    <dgm:cxn modelId="{114721B9-A451-4370-AF23-903DF4063FC3}" srcId="{F8B898B3-137B-4FD1-82E2-F0A8301AF9C7}" destId="{A2D1E690-AB93-43AE-BE5C-6C0732BC95D2}" srcOrd="1" destOrd="0" parTransId="{E48D6682-8DAF-45D0-A7CE-20E6DA16635F}" sibTransId="{B2D35A81-7F40-4134-A2DE-09C25794AA86}"/>
    <dgm:cxn modelId="{A71E18BA-40E5-4F2C-BD0C-9BDFEB51123C}" srcId="{F8B898B3-137B-4FD1-82E2-F0A8301AF9C7}" destId="{E6C6451A-B524-41FD-AD23-5D86298D2A8A}" srcOrd="3" destOrd="0" parTransId="{01BB54E4-099A-425A-9355-A9CCE1E75C4A}" sibTransId="{4156A878-B04E-4ADA-AF81-96832CCF0717}"/>
    <dgm:cxn modelId="{4DF759BB-B579-4128-BEE5-D9A7F221605A}" type="presOf" srcId="{DDD2378A-ADC7-45F9-BEBB-194D22FDDEE2}" destId="{18BA6AED-5F35-4D2A-A191-CE659812ECE4}" srcOrd="0" destOrd="0" presId="urn:microsoft.com/office/officeart/2005/8/layout/vList2"/>
    <dgm:cxn modelId="{42E0ACD1-C2D7-4570-AE4C-F4E1CB129A57}" srcId="{F8B898B3-137B-4FD1-82E2-F0A8301AF9C7}" destId="{DDD2378A-ADC7-45F9-BEBB-194D22FDDEE2}" srcOrd="0" destOrd="0" parTransId="{F7BBADAB-F3CF-4A07-B858-E287E26573C9}" sibTransId="{6E352B46-29B0-4DA3-BF81-17F8EEA2ADB9}"/>
    <dgm:cxn modelId="{A70A39DC-C263-46DE-88CE-E2DBBC33EA97}" type="presOf" srcId="{E6C6451A-B524-41FD-AD23-5D86298D2A8A}" destId="{D9F9FA13-F029-42D3-8ECE-4D8457308683}" srcOrd="0" destOrd="0" presId="urn:microsoft.com/office/officeart/2005/8/layout/vList2"/>
    <dgm:cxn modelId="{763A8C20-CF4D-4DBE-A57C-E737928C613F}" type="presParOf" srcId="{0D712F87-F414-43AF-B848-E98241DFC3E8}" destId="{18BA6AED-5F35-4D2A-A191-CE659812ECE4}" srcOrd="0" destOrd="0" presId="urn:microsoft.com/office/officeart/2005/8/layout/vList2"/>
    <dgm:cxn modelId="{FE2C2B58-EEC6-4838-9A2A-79DA75C537F5}" type="presParOf" srcId="{0D712F87-F414-43AF-B848-E98241DFC3E8}" destId="{C4785EB9-97B4-4A1B-9A8A-73AD210784FD}" srcOrd="1" destOrd="0" presId="urn:microsoft.com/office/officeart/2005/8/layout/vList2"/>
    <dgm:cxn modelId="{DD65F948-7C59-475C-9965-8B2D4FC78A3A}" type="presParOf" srcId="{0D712F87-F414-43AF-B848-E98241DFC3E8}" destId="{21936A6A-DE18-4B90-9FA9-AF970BE62D6C}" srcOrd="2" destOrd="0" presId="urn:microsoft.com/office/officeart/2005/8/layout/vList2"/>
    <dgm:cxn modelId="{EFF2545B-6589-4936-A762-D91541AE3DC7}" type="presParOf" srcId="{0D712F87-F414-43AF-B848-E98241DFC3E8}" destId="{5B705872-2163-4B6C-A9E8-BFB5D761974A}" srcOrd="3" destOrd="0" presId="urn:microsoft.com/office/officeart/2005/8/layout/vList2"/>
    <dgm:cxn modelId="{2E82449B-5049-4E07-9A71-8139D7C4D854}" type="presParOf" srcId="{0D712F87-F414-43AF-B848-E98241DFC3E8}" destId="{4C481720-5111-4515-A79D-D24D0E05E1BE}" srcOrd="4" destOrd="0" presId="urn:microsoft.com/office/officeart/2005/8/layout/vList2"/>
    <dgm:cxn modelId="{D2AC4125-F057-415A-8116-F727309851B6}" type="presParOf" srcId="{0D712F87-F414-43AF-B848-E98241DFC3E8}" destId="{C5405779-E598-456D-82FE-CB6F0357FAA6}" srcOrd="5" destOrd="0" presId="urn:microsoft.com/office/officeart/2005/8/layout/vList2"/>
    <dgm:cxn modelId="{0BE0F701-6555-48A2-9195-F5F542DEBA84}" type="presParOf" srcId="{0D712F87-F414-43AF-B848-E98241DFC3E8}" destId="{D9F9FA13-F029-42D3-8ECE-4D845730868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4DE073-7D05-4CC7-8F67-C2D43193970F}">
      <dsp:nvSpPr>
        <dsp:cNvPr id="0" name=""/>
        <dsp:cNvSpPr/>
      </dsp:nvSpPr>
      <dsp:spPr>
        <a:xfrm>
          <a:off x="0" y="1921"/>
          <a:ext cx="5924550" cy="97374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7368A1-B803-44FE-BD03-FCD6846CF253}">
      <dsp:nvSpPr>
        <dsp:cNvPr id="0" name=""/>
        <dsp:cNvSpPr/>
      </dsp:nvSpPr>
      <dsp:spPr>
        <a:xfrm>
          <a:off x="294559" y="221014"/>
          <a:ext cx="535561" cy="5355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6F01651-C62E-45BC-BE6C-BE757B2D54CD}">
      <dsp:nvSpPr>
        <dsp:cNvPr id="0" name=""/>
        <dsp:cNvSpPr/>
      </dsp:nvSpPr>
      <dsp:spPr>
        <a:xfrm>
          <a:off x="1124680" y="1921"/>
          <a:ext cx="4799869" cy="97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55" tIns="103055" rIns="103055" bIns="103055" numCol="1" spcCol="1270" anchor="ctr" anchorCtr="0">
          <a:noAutofit/>
        </a:bodyPr>
        <a:lstStyle/>
        <a:p>
          <a:pPr marL="0" lvl="0" indent="0" algn="l" defTabSz="622300">
            <a:lnSpc>
              <a:spcPct val="90000"/>
            </a:lnSpc>
            <a:spcBef>
              <a:spcPct val="0"/>
            </a:spcBef>
            <a:spcAft>
              <a:spcPct val="35000"/>
            </a:spcAft>
            <a:buNone/>
          </a:pPr>
          <a:r>
            <a:rPr lang="en-US" sz="1400" kern="1200"/>
            <a:t>Microsoft values culture and diversity, as a result, their writing will also be culture-sensitive.</a:t>
          </a:r>
        </a:p>
      </dsp:txBody>
      <dsp:txXfrm>
        <a:off x="1124680" y="1921"/>
        <a:ext cx="4799869" cy="973748"/>
      </dsp:txXfrm>
    </dsp:sp>
    <dsp:sp modelId="{1992F5E6-71AC-4A6C-A5A9-ECE209D90B0E}">
      <dsp:nvSpPr>
        <dsp:cNvPr id="0" name=""/>
        <dsp:cNvSpPr/>
      </dsp:nvSpPr>
      <dsp:spPr>
        <a:xfrm>
          <a:off x="0" y="1219107"/>
          <a:ext cx="5924550" cy="97374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35DFF3-E688-46C2-8C4B-B68797FA9DC2}">
      <dsp:nvSpPr>
        <dsp:cNvPr id="0" name=""/>
        <dsp:cNvSpPr/>
      </dsp:nvSpPr>
      <dsp:spPr>
        <a:xfrm>
          <a:off x="294559" y="1438200"/>
          <a:ext cx="535561" cy="5355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B8C93A5-C53F-4788-9189-637EE9022514}">
      <dsp:nvSpPr>
        <dsp:cNvPr id="0" name=""/>
        <dsp:cNvSpPr/>
      </dsp:nvSpPr>
      <dsp:spPr>
        <a:xfrm>
          <a:off x="1124680" y="1219107"/>
          <a:ext cx="4799869" cy="97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55" tIns="103055" rIns="103055" bIns="103055" numCol="1" spcCol="1270" anchor="ctr" anchorCtr="0">
          <a:noAutofit/>
        </a:bodyPr>
        <a:lstStyle/>
        <a:p>
          <a:pPr marL="0" lvl="0" indent="0" algn="l" defTabSz="622300">
            <a:lnSpc>
              <a:spcPct val="90000"/>
            </a:lnSpc>
            <a:spcBef>
              <a:spcPct val="0"/>
            </a:spcBef>
            <a:spcAft>
              <a:spcPct val="35000"/>
            </a:spcAft>
            <a:buNone/>
          </a:pPr>
          <a:r>
            <a:rPr lang="en-US" sz="1400" kern="1200"/>
            <a:t>Microsoft values hybrid work, therefore, communication and writing will be split between online meetings and presentations and then formal reports and constant emails and conversations with peers.</a:t>
          </a:r>
        </a:p>
      </dsp:txBody>
      <dsp:txXfrm>
        <a:off x="1124680" y="1219107"/>
        <a:ext cx="4799869" cy="973748"/>
      </dsp:txXfrm>
    </dsp:sp>
    <dsp:sp modelId="{6603A42F-A630-4277-83FF-0CA741C1E449}">
      <dsp:nvSpPr>
        <dsp:cNvPr id="0" name=""/>
        <dsp:cNvSpPr/>
      </dsp:nvSpPr>
      <dsp:spPr>
        <a:xfrm>
          <a:off x="0" y="2436293"/>
          <a:ext cx="5924550" cy="97374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147488-9721-4FEF-AE94-FC3B911FF5F7}">
      <dsp:nvSpPr>
        <dsp:cNvPr id="0" name=""/>
        <dsp:cNvSpPr/>
      </dsp:nvSpPr>
      <dsp:spPr>
        <a:xfrm>
          <a:off x="294559" y="2655387"/>
          <a:ext cx="535561" cy="5355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7B9B34-71F0-45F2-BEC8-3A8DEB7EC754}">
      <dsp:nvSpPr>
        <dsp:cNvPr id="0" name=""/>
        <dsp:cNvSpPr/>
      </dsp:nvSpPr>
      <dsp:spPr>
        <a:xfrm>
          <a:off x="1124680" y="2436293"/>
          <a:ext cx="4799869" cy="97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55" tIns="103055" rIns="103055" bIns="103055" numCol="1" spcCol="1270" anchor="ctr" anchorCtr="0">
          <a:noAutofit/>
        </a:bodyPr>
        <a:lstStyle/>
        <a:p>
          <a:pPr marL="0" lvl="0" indent="0" algn="l" defTabSz="622300">
            <a:lnSpc>
              <a:spcPct val="90000"/>
            </a:lnSpc>
            <a:spcBef>
              <a:spcPct val="0"/>
            </a:spcBef>
            <a:spcAft>
              <a:spcPct val="35000"/>
            </a:spcAft>
            <a:buNone/>
          </a:pPr>
          <a:r>
            <a:rPr lang="en-US" sz="1400" kern="1200"/>
            <a:t>Workers need the ability to convey complex ideas to diverse audiences</a:t>
          </a:r>
        </a:p>
      </dsp:txBody>
      <dsp:txXfrm>
        <a:off x="1124680" y="2436293"/>
        <a:ext cx="4799869" cy="973748"/>
      </dsp:txXfrm>
    </dsp:sp>
    <dsp:sp modelId="{FB98281E-CDB6-440B-BA2F-E4E7D7A13098}">
      <dsp:nvSpPr>
        <dsp:cNvPr id="0" name=""/>
        <dsp:cNvSpPr/>
      </dsp:nvSpPr>
      <dsp:spPr>
        <a:xfrm>
          <a:off x="0" y="3653479"/>
          <a:ext cx="5924550" cy="973748"/>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78BA90-D613-4226-8ED4-448C7A9D6865}">
      <dsp:nvSpPr>
        <dsp:cNvPr id="0" name=""/>
        <dsp:cNvSpPr/>
      </dsp:nvSpPr>
      <dsp:spPr>
        <a:xfrm>
          <a:off x="294559" y="3872573"/>
          <a:ext cx="535561" cy="5355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905C3A8-0FA6-4565-9E6E-91EEE1968CAE}">
      <dsp:nvSpPr>
        <dsp:cNvPr id="0" name=""/>
        <dsp:cNvSpPr/>
      </dsp:nvSpPr>
      <dsp:spPr>
        <a:xfrm>
          <a:off x="1124680" y="3653479"/>
          <a:ext cx="4799869" cy="9737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3055" tIns="103055" rIns="103055" bIns="103055" numCol="1" spcCol="1270" anchor="ctr" anchorCtr="0">
          <a:noAutofit/>
        </a:bodyPr>
        <a:lstStyle/>
        <a:p>
          <a:pPr marL="0" lvl="0" indent="0" algn="l" defTabSz="622300">
            <a:lnSpc>
              <a:spcPct val="90000"/>
            </a:lnSpc>
            <a:spcBef>
              <a:spcPct val="0"/>
            </a:spcBef>
            <a:spcAft>
              <a:spcPct val="35000"/>
            </a:spcAft>
            <a:buNone/>
          </a:pPr>
          <a:r>
            <a:rPr lang="en-US" sz="1400" kern="1200"/>
            <a:t>Writing must be clear and concise. It should reach technical and nontechnical audiences.</a:t>
          </a:r>
        </a:p>
      </dsp:txBody>
      <dsp:txXfrm>
        <a:off x="1124680" y="3653479"/>
        <a:ext cx="4799869" cy="97374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3FF16F-F98E-47BE-8F15-367FB8B5C57D}">
      <dsp:nvSpPr>
        <dsp:cNvPr id="0" name=""/>
        <dsp:cNvSpPr/>
      </dsp:nvSpPr>
      <dsp:spPr>
        <a:xfrm>
          <a:off x="184883" y="49366"/>
          <a:ext cx="1321746" cy="132174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996BCF8-0625-484E-AD00-A771542E433C}">
      <dsp:nvSpPr>
        <dsp:cNvPr id="0" name=""/>
        <dsp:cNvSpPr/>
      </dsp:nvSpPr>
      <dsp:spPr>
        <a:xfrm>
          <a:off x="462450" y="326933"/>
          <a:ext cx="766613" cy="7666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2ED8C6C-6172-4BA6-9E3D-A9FDB2963A74}">
      <dsp:nvSpPr>
        <dsp:cNvPr id="0" name=""/>
        <dsp:cNvSpPr/>
      </dsp:nvSpPr>
      <dsp:spPr>
        <a:xfrm>
          <a:off x="1789861" y="4936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In the working industry, workers need to convey their ideas clearly and in presentations.</a:t>
          </a:r>
        </a:p>
      </dsp:txBody>
      <dsp:txXfrm>
        <a:off x="1789861" y="49366"/>
        <a:ext cx="3115545" cy="1321746"/>
      </dsp:txXfrm>
    </dsp:sp>
    <dsp:sp modelId="{D3C3E5DA-F494-4EC2-B87B-4180B724F171}">
      <dsp:nvSpPr>
        <dsp:cNvPr id="0" name=""/>
        <dsp:cNvSpPr/>
      </dsp:nvSpPr>
      <dsp:spPr>
        <a:xfrm>
          <a:off x="5448267" y="49366"/>
          <a:ext cx="1321746" cy="132174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762D6D-D98B-4D7C-8A0B-ED5E5090E84C}">
      <dsp:nvSpPr>
        <dsp:cNvPr id="0" name=""/>
        <dsp:cNvSpPr/>
      </dsp:nvSpPr>
      <dsp:spPr>
        <a:xfrm>
          <a:off x="5725834" y="326933"/>
          <a:ext cx="766613" cy="7666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4022F6-DD4A-4CE3-9042-5F4E7B2D8257}">
      <dsp:nvSpPr>
        <dsp:cNvPr id="0" name=""/>
        <dsp:cNvSpPr/>
      </dsp:nvSpPr>
      <dsp:spPr>
        <a:xfrm>
          <a:off x="7053245" y="49366"/>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Communication skills are key in this, along with time management and precision. </a:t>
          </a:r>
        </a:p>
      </dsp:txBody>
      <dsp:txXfrm>
        <a:off x="7053245" y="49366"/>
        <a:ext cx="3115545" cy="1321746"/>
      </dsp:txXfrm>
    </dsp:sp>
    <dsp:sp modelId="{58BF8C6A-481F-4771-89D6-283AA59DE0D5}">
      <dsp:nvSpPr>
        <dsp:cNvPr id="0" name=""/>
        <dsp:cNvSpPr/>
      </dsp:nvSpPr>
      <dsp:spPr>
        <a:xfrm>
          <a:off x="184883" y="1932774"/>
          <a:ext cx="1321746" cy="132174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823BAF-AA01-45DA-86B3-2CE8932266B2}">
      <dsp:nvSpPr>
        <dsp:cNvPr id="0" name=""/>
        <dsp:cNvSpPr/>
      </dsp:nvSpPr>
      <dsp:spPr>
        <a:xfrm>
          <a:off x="462450" y="2210341"/>
          <a:ext cx="766613" cy="76661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6FDB1A9-7A7E-4008-89F2-A514AF148422}">
      <dsp:nvSpPr>
        <dsp:cNvPr id="0" name=""/>
        <dsp:cNvSpPr/>
      </dsp:nvSpPr>
      <dsp:spPr>
        <a:xfrm>
          <a:off x="1789861" y="193277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Microsoft works with people of varying skills, customers and workers have highly different skill levels, resulting in workers needing to be active listeners to address issues of various audiences.</a:t>
          </a:r>
        </a:p>
      </dsp:txBody>
      <dsp:txXfrm>
        <a:off x="1789861" y="1932774"/>
        <a:ext cx="3115545" cy="1321746"/>
      </dsp:txXfrm>
    </dsp:sp>
    <dsp:sp modelId="{3F67E15D-CDEC-4DFE-81DD-F21CFB3E5705}">
      <dsp:nvSpPr>
        <dsp:cNvPr id="0" name=""/>
        <dsp:cNvSpPr/>
      </dsp:nvSpPr>
      <dsp:spPr>
        <a:xfrm>
          <a:off x="5448267" y="1932774"/>
          <a:ext cx="1321746" cy="132174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6198F6-AF58-4DF2-81AE-B2F515176675}">
      <dsp:nvSpPr>
        <dsp:cNvPr id="0" name=""/>
        <dsp:cNvSpPr/>
      </dsp:nvSpPr>
      <dsp:spPr>
        <a:xfrm>
          <a:off x="5725834" y="2210341"/>
          <a:ext cx="766613" cy="76661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49FB11-E48A-4233-ADB1-1E0B1C5579B8}">
      <dsp:nvSpPr>
        <dsp:cNvPr id="0" name=""/>
        <dsp:cNvSpPr/>
      </dsp:nvSpPr>
      <dsp:spPr>
        <a:xfrm>
          <a:off x="7053245" y="1932774"/>
          <a:ext cx="3115545" cy="1321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US" sz="1500" kern="1200"/>
            <a:t>In-depth documentation regarding production should be tended to on the technical side, which may require higher-level language and terms.</a:t>
          </a:r>
        </a:p>
      </dsp:txBody>
      <dsp:txXfrm>
        <a:off x="7053245" y="1932774"/>
        <a:ext cx="3115545" cy="13217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BA6AED-5F35-4D2A-A191-CE659812ECE4}">
      <dsp:nvSpPr>
        <dsp:cNvPr id="0" name=""/>
        <dsp:cNvSpPr/>
      </dsp:nvSpPr>
      <dsp:spPr>
        <a:xfrm>
          <a:off x="0" y="27465"/>
          <a:ext cx="6003925" cy="1114863"/>
        </a:xfrm>
        <a:prstGeom prst="roundRect">
          <a:avLst/>
        </a:prstGeom>
        <a:gradFill rotWithShape="0">
          <a:gsLst>
            <a:gs pos="0">
              <a:schemeClr val="accent2">
                <a:hueOff val="0"/>
                <a:satOff val="0"/>
                <a:lumOff val="0"/>
                <a:alphaOff val="0"/>
                <a:tint val="94000"/>
                <a:satMod val="100000"/>
                <a:lumMod val="104000"/>
              </a:schemeClr>
            </a:gs>
            <a:gs pos="69000">
              <a:schemeClr val="accent2">
                <a:hueOff val="0"/>
                <a:satOff val="0"/>
                <a:lumOff val="0"/>
                <a:alphaOff val="0"/>
                <a:shade val="86000"/>
                <a:satMod val="130000"/>
                <a:lumMod val="102000"/>
              </a:schemeClr>
            </a:gs>
            <a:gs pos="100000">
              <a:schemeClr val="accent2">
                <a:hueOff val="0"/>
                <a:satOff val="0"/>
                <a:lumOff val="0"/>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Microsoft also works with many people who know very little about computers.</a:t>
          </a:r>
        </a:p>
      </dsp:txBody>
      <dsp:txXfrm>
        <a:off x="54423" y="81888"/>
        <a:ext cx="5895079" cy="1006017"/>
      </dsp:txXfrm>
    </dsp:sp>
    <dsp:sp modelId="{21936A6A-DE18-4B90-9FA9-AF970BE62D6C}">
      <dsp:nvSpPr>
        <dsp:cNvPr id="0" name=""/>
        <dsp:cNvSpPr/>
      </dsp:nvSpPr>
      <dsp:spPr>
        <a:xfrm>
          <a:off x="0" y="1202808"/>
          <a:ext cx="6003925" cy="1114863"/>
        </a:xfrm>
        <a:prstGeom prst="roundRect">
          <a:avLst/>
        </a:prstGeom>
        <a:gradFill rotWithShape="0">
          <a:gsLst>
            <a:gs pos="0">
              <a:schemeClr val="accent2">
                <a:hueOff val="737640"/>
                <a:satOff val="3400"/>
                <a:lumOff val="523"/>
                <a:alphaOff val="0"/>
                <a:tint val="94000"/>
                <a:satMod val="100000"/>
                <a:lumMod val="104000"/>
              </a:schemeClr>
            </a:gs>
            <a:gs pos="69000">
              <a:schemeClr val="accent2">
                <a:hueOff val="737640"/>
                <a:satOff val="3400"/>
                <a:lumOff val="523"/>
                <a:alphaOff val="0"/>
                <a:shade val="86000"/>
                <a:satMod val="130000"/>
                <a:lumMod val="102000"/>
              </a:schemeClr>
            </a:gs>
            <a:gs pos="100000">
              <a:schemeClr val="accent2">
                <a:hueOff val="737640"/>
                <a:satOff val="3400"/>
                <a:lumOff val="523"/>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Writing may include instructions, troubleshooting, emails regarding support, and many other forms.</a:t>
          </a:r>
        </a:p>
      </dsp:txBody>
      <dsp:txXfrm>
        <a:off x="54423" y="1257231"/>
        <a:ext cx="5895079" cy="1006017"/>
      </dsp:txXfrm>
    </dsp:sp>
    <dsp:sp modelId="{4C481720-5111-4515-A79D-D24D0E05E1BE}">
      <dsp:nvSpPr>
        <dsp:cNvPr id="0" name=""/>
        <dsp:cNvSpPr/>
      </dsp:nvSpPr>
      <dsp:spPr>
        <a:xfrm>
          <a:off x="0" y="2378152"/>
          <a:ext cx="6003925" cy="1114863"/>
        </a:xfrm>
        <a:prstGeom prst="roundRect">
          <a:avLst/>
        </a:prstGeom>
        <a:gradFill rotWithShape="0">
          <a:gsLst>
            <a:gs pos="0">
              <a:schemeClr val="accent2">
                <a:hueOff val="1475280"/>
                <a:satOff val="6801"/>
                <a:lumOff val="1046"/>
                <a:alphaOff val="0"/>
                <a:tint val="94000"/>
                <a:satMod val="100000"/>
                <a:lumMod val="104000"/>
              </a:schemeClr>
            </a:gs>
            <a:gs pos="69000">
              <a:schemeClr val="accent2">
                <a:hueOff val="1475280"/>
                <a:satOff val="6801"/>
                <a:lumOff val="1046"/>
                <a:alphaOff val="0"/>
                <a:shade val="86000"/>
                <a:satMod val="130000"/>
                <a:lumMod val="102000"/>
              </a:schemeClr>
            </a:gs>
            <a:gs pos="100000">
              <a:schemeClr val="accent2">
                <a:hueOff val="1475280"/>
                <a:satOff val="6801"/>
                <a:lumOff val="1046"/>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Workers must be active listeners in order to properly address the issues customers are experiencing.</a:t>
          </a:r>
        </a:p>
      </dsp:txBody>
      <dsp:txXfrm>
        <a:off x="54423" y="2432575"/>
        <a:ext cx="5895079" cy="1006017"/>
      </dsp:txXfrm>
    </dsp:sp>
    <dsp:sp modelId="{D9F9FA13-F029-42D3-8ECE-4D8457308683}">
      <dsp:nvSpPr>
        <dsp:cNvPr id="0" name=""/>
        <dsp:cNvSpPr/>
      </dsp:nvSpPr>
      <dsp:spPr>
        <a:xfrm>
          <a:off x="0" y="3553496"/>
          <a:ext cx="6003925" cy="1114863"/>
        </a:xfrm>
        <a:prstGeom prst="roundRect">
          <a:avLst/>
        </a:prstGeom>
        <a:gradFill rotWithShape="0">
          <a:gsLst>
            <a:gs pos="0">
              <a:schemeClr val="accent2">
                <a:hueOff val="2212920"/>
                <a:satOff val="10201"/>
                <a:lumOff val="1569"/>
                <a:alphaOff val="0"/>
                <a:tint val="94000"/>
                <a:satMod val="100000"/>
                <a:lumMod val="104000"/>
              </a:schemeClr>
            </a:gs>
            <a:gs pos="69000">
              <a:schemeClr val="accent2">
                <a:hueOff val="2212920"/>
                <a:satOff val="10201"/>
                <a:lumOff val="1569"/>
                <a:alphaOff val="0"/>
                <a:shade val="86000"/>
                <a:satMod val="130000"/>
                <a:lumMod val="102000"/>
              </a:schemeClr>
            </a:gs>
            <a:gs pos="100000">
              <a:schemeClr val="accent2">
                <a:hueOff val="2212920"/>
                <a:satOff val="10201"/>
                <a:lumOff val="1569"/>
                <a:alphaOff val="0"/>
                <a:shade val="72000"/>
                <a:satMod val="130000"/>
                <a:lumMod val="100000"/>
              </a:schemeClr>
            </a:gs>
          </a:gsLst>
          <a:lin ang="5400000" scaled="0"/>
        </a:gradFill>
        <a:ln>
          <a:noFill/>
        </a:ln>
        <a:effectLst>
          <a:outerShdw blurRad="50800" dist="38100" dir="5400000" sy="96000" rotWithShape="0">
            <a:srgbClr val="000000">
              <a:alpha val="54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Instructions must be concise and clear, in order to best help users, this also includes remaining accurate.</a:t>
          </a:r>
        </a:p>
      </dsp:txBody>
      <dsp:txXfrm>
        <a:off x="54423" y="3607919"/>
        <a:ext cx="5895079" cy="100601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F6EC95-83C8-429E-8299-49F97D997CF6}" type="datetimeFigureOut">
              <a:rPr lang="en-US" smtClean="0"/>
              <a:t>5/7/2025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919D44-3852-47B1-8AC5-26670987A234}" type="slidenum">
              <a:rPr lang="en-US" smtClean="0"/>
              <a:t>‹#›</a:t>
            </a:fld>
            <a:endParaRPr lang="en-US"/>
          </a:p>
        </p:txBody>
      </p:sp>
    </p:spTree>
    <p:extLst>
      <p:ext uri="{BB962C8B-B14F-4D97-AF65-F5344CB8AC3E}">
        <p14:creationId xmlns:p14="http://schemas.microsoft.com/office/powerpoint/2010/main" val="158284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456BA19-6792-4250-94C6-61BC9E9A4971}" type="slidenum">
              <a:rPr lang="en-US" smtClean="0"/>
              <a:t>5</a:t>
            </a:fld>
            <a:endParaRPr lang="en-US"/>
          </a:p>
        </p:txBody>
      </p:sp>
    </p:spTree>
    <p:extLst>
      <p:ext uri="{BB962C8B-B14F-4D97-AF65-F5344CB8AC3E}">
        <p14:creationId xmlns:p14="http://schemas.microsoft.com/office/powerpoint/2010/main" val="4244377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Artificial intelligence, for the sake of this presentation, I will refer to AI as the notable systems, such as ChatGPT, and also automation, such as robots, self-driving cars, and more. </a:t>
            </a:r>
          </a:p>
          <a:p>
            <a:r>
              <a:rPr lang="en-US" dirty="0"/>
              <a:t>AI focuses on human intelligence, replicating it and analyzing it</a:t>
            </a:r>
          </a:p>
          <a:p>
            <a:r>
              <a:rPr lang="en-US" dirty="0"/>
              <a:t>There are different types, narrow, general, and superintelligent, focused on different levels of intelligence</a:t>
            </a:r>
          </a:p>
          <a:p>
            <a:r>
              <a:rPr lang="en-US" dirty="0"/>
              <a:t>As technology advances, AI has also improved, causing society to change and alter. </a:t>
            </a:r>
          </a:p>
          <a:p>
            <a:r>
              <a:rPr lang="en-US" dirty="0"/>
              <a:t>Systems and machines that are able to perform tasks are included in this section</a:t>
            </a:r>
          </a:p>
          <a:p>
            <a:r>
              <a:rPr lang="en-US" dirty="0"/>
              <a:t>This includes the ability to learn, understand, recognize problems, solve problems, and make decisions. </a:t>
            </a:r>
          </a:p>
          <a:p>
            <a:r>
              <a:rPr lang="en-US" dirty="0"/>
              <a:t>As a result of this, AI use in the job industry has become relatively popular</a:t>
            </a:r>
          </a:p>
          <a:p>
            <a:r>
              <a:rPr lang="en-US" dirty="0"/>
              <a:t>AI itself is the development of systems, encompassing machine learning, deep learning, algorithms, data sets, and much more</a:t>
            </a:r>
          </a:p>
          <a:p>
            <a:endParaRPr lang="en-US" dirty="0"/>
          </a:p>
        </p:txBody>
      </p:sp>
      <p:sp>
        <p:nvSpPr>
          <p:cNvPr id="4" name="Slide Number Placeholder 3"/>
          <p:cNvSpPr>
            <a:spLocks noGrp="1"/>
          </p:cNvSpPr>
          <p:nvPr>
            <p:ph type="sldNum" sz="quarter" idx="5"/>
          </p:nvPr>
        </p:nvSpPr>
        <p:spPr/>
        <p:txBody>
          <a:bodyPr/>
          <a:lstStyle/>
          <a:p>
            <a:fld id="{C456BA19-6792-4250-94C6-61BC9E9A4971}" type="slidenum">
              <a:rPr lang="en-US" smtClean="0"/>
              <a:t>6</a:t>
            </a:fld>
            <a:endParaRPr lang="en-US"/>
          </a:p>
        </p:txBody>
      </p:sp>
    </p:spTree>
    <p:extLst>
      <p:ext uri="{BB962C8B-B14F-4D97-AF65-F5344CB8AC3E}">
        <p14:creationId xmlns:p14="http://schemas.microsoft.com/office/powerpoint/2010/main" val="4145913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 is cheaper in the long run, creating a financial imbalance between workers</a:t>
            </a:r>
          </a:p>
          <a:p>
            <a:r>
              <a:rPr lang="en-US" dirty="0"/>
              <a:t>By looking at the graphic, we can see a few examples of financial sectors that would save money for business owners when considering AI over workers</a:t>
            </a:r>
          </a:p>
          <a:p>
            <a:r>
              <a:rPr lang="en-US" dirty="0"/>
              <a:t>Labor costs are relatively lower for AI compared to employees.</a:t>
            </a:r>
          </a:p>
          <a:p>
            <a:r>
              <a:rPr lang="en-US" dirty="0"/>
              <a:t>AI is also more effective and doesn’t grow tired when working</a:t>
            </a:r>
          </a:p>
          <a:p>
            <a:r>
              <a:rPr lang="en-US" dirty="0"/>
              <a:t>Demand for workers will decrease while demand for automation increases</a:t>
            </a:r>
          </a:p>
          <a:p>
            <a:r>
              <a:rPr lang="en-US" dirty="0"/>
              <a:t>Millions have been displaced</a:t>
            </a:r>
          </a:p>
          <a:p>
            <a:r>
              <a:rPr lang="en-US" dirty="0"/>
              <a:t>Greater gap between society and economic imbalance created</a:t>
            </a:r>
          </a:p>
          <a:p>
            <a:r>
              <a:rPr lang="en-US" dirty="0"/>
              <a:t>This also causes businesses to slow from a chain result</a:t>
            </a:r>
          </a:p>
          <a:p>
            <a:r>
              <a:rPr lang="en-US" dirty="0"/>
              <a:t>As people are displaced, products will remain on shelves and aren’t </a:t>
            </a:r>
            <a:r>
              <a:rPr lang="en-US" dirty="0" err="1"/>
              <a:t>purchaseable</a:t>
            </a:r>
            <a:r>
              <a:rPr lang="en-US" dirty="0"/>
              <a:t>, forcing businesses to shut down. </a:t>
            </a:r>
          </a:p>
          <a:p>
            <a:r>
              <a:rPr lang="en-US" dirty="0"/>
              <a:t>This is already noticeable with companies like Macy’s shutting down and several malls nearing bankruptcy</a:t>
            </a:r>
          </a:p>
          <a:p>
            <a:r>
              <a:rPr lang="en-US" dirty="0"/>
              <a:t>As a result, economic imbalance will force a shift in society, causing unemployment to increase and creating a larger economic gap between social groups</a:t>
            </a:r>
          </a:p>
          <a:p>
            <a:r>
              <a:rPr lang="en-US" dirty="0"/>
              <a:t>In the end, this will cause a societal standpoint or plateau, making society unable to progress further</a:t>
            </a:r>
          </a:p>
          <a:p>
            <a:r>
              <a:rPr lang="en-US" dirty="0"/>
              <a:t> </a:t>
            </a:r>
          </a:p>
          <a:p>
            <a:endParaRPr lang="en-US" dirty="0"/>
          </a:p>
          <a:p>
            <a:endParaRPr lang="en-US" dirty="0"/>
          </a:p>
        </p:txBody>
      </p:sp>
      <p:sp>
        <p:nvSpPr>
          <p:cNvPr id="4" name="Slide Number Placeholder 3"/>
          <p:cNvSpPr>
            <a:spLocks noGrp="1"/>
          </p:cNvSpPr>
          <p:nvPr>
            <p:ph type="sldNum" sz="quarter" idx="5"/>
          </p:nvPr>
        </p:nvSpPr>
        <p:spPr/>
        <p:txBody>
          <a:bodyPr/>
          <a:lstStyle/>
          <a:p>
            <a:fld id="{C456BA19-6792-4250-94C6-61BC9E9A4971}" type="slidenum">
              <a:rPr lang="en-US" smtClean="0"/>
              <a:t>7</a:t>
            </a:fld>
            <a:endParaRPr lang="en-US"/>
          </a:p>
        </p:txBody>
      </p:sp>
    </p:spTree>
    <p:extLst>
      <p:ext uri="{BB962C8B-B14F-4D97-AF65-F5344CB8AC3E}">
        <p14:creationId xmlns:p14="http://schemas.microsoft.com/office/powerpoint/2010/main" val="16704531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Although AI is taking over many jobs, it’s also able to provide new ideas and also motivate people towards newer jobs</a:t>
            </a:r>
          </a:p>
          <a:p>
            <a:r>
              <a:rPr lang="en-US" dirty="0"/>
              <a:t>Technology 10 years ago compared to today are vastly different from envisioned</a:t>
            </a:r>
          </a:p>
          <a:p>
            <a:r>
              <a:rPr lang="en-US" dirty="0"/>
              <a:t>Many new jobs were created as technology advanced and is expected to continue to</a:t>
            </a:r>
          </a:p>
          <a:p>
            <a:r>
              <a:rPr lang="en-US" dirty="0"/>
              <a:t>The growth in technology brings creative people to the workforce, people who once envisioned flying cars and other products</a:t>
            </a:r>
          </a:p>
          <a:p>
            <a:r>
              <a:rPr lang="en-US" dirty="0"/>
              <a:t>Like in the past, robots were once thought unimaginable, but were eventually pursued and created</a:t>
            </a:r>
          </a:p>
          <a:p>
            <a:r>
              <a:rPr lang="en-US" dirty="0"/>
              <a:t>Inspiration</a:t>
            </a:r>
          </a:p>
          <a:p>
            <a:r>
              <a:rPr lang="en-US" dirty="0"/>
              <a:t>Innovation</a:t>
            </a:r>
          </a:p>
          <a:p>
            <a:r>
              <a:rPr lang="en-US" dirty="0"/>
              <a:t>Development of new products</a:t>
            </a:r>
          </a:p>
          <a:p>
            <a:r>
              <a:rPr lang="en-US" dirty="0"/>
              <a:t>This will lead to newer self owned businesses which also require human input to best navigate sales and departments</a:t>
            </a:r>
          </a:p>
          <a:p>
            <a:r>
              <a:rPr lang="en-US" dirty="0"/>
              <a:t>Motivation increases and this leads to newer products which require web designers </a:t>
            </a:r>
          </a:p>
          <a:p>
            <a:r>
              <a:rPr lang="en-US" dirty="0"/>
              <a:t>Fresher ideas will lead to more jobs, and although some jobs will be replaced, newer jobs requiring newer skills will emerge</a:t>
            </a:r>
          </a:p>
          <a:p>
            <a:r>
              <a:rPr lang="en-US" dirty="0"/>
              <a:t>Therefore, jobs won’t decrease, but rather will shift, causing a shift in demand for skills</a:t>
            </a:r>
          </a:p>
          <a:p>
            <a:r>
              <a:rPr lang="en-US" dirty="0"/>
              <a:t>System and data analysts, machine learning specialists, and maintenance roles will also emerge in the AI industry</a:t>
            </a:r>
          </a:p>
          <a:p>
            <a:r>
              <a:rPr lang="en-US" dirty="0"/>
              <a:t>Maintenance jobs will also emerge, specifically in medical</a:t>
            </a:r>
          </a:p>
          <a:p>
            <a:r>
              <a:rPr lang="en-US" dirty="0"/>
              <a:t>Summary: AI creates new jobs but changes skill sets requires </a:t>
            </a:r>
          </a:p>
          <a:p>
            <a:endParaRPr lang="en-US" dirty="0"/>
          </a:p>
        </p:txBody>
      </p:sp>
      <p:sp>
        <p:nvSpPr>
          <p:cNvPr id="4" name="Slide Number Placeholder 3"/>
          <p:cNvSpPr>
            <a:spLocks noGrp="1"/>
          </p:cNvSpPr>
          <p:nvPr>
            <p:ph type="sldNum" sz="quarter" idx="5"/>
          </p:nvPr>
        </p:nvSpPr>
        <p:spPr/>
        <p:txBody>
          <a:bodyPr/>
          <a:lstStyle/>
          <a:p>
            <a:fld id="{C456BA19-6792-4250-94C6-61BC9E9A4971}" type="slidenum">
              <a:rPr lang="en-US" smtClean="0"/>
              <a:t>8</a:t>
            </a:fld>
            <a:endParaRPr lang="en-US"/>
          </a:p>
        </p:txBody>
      </p:sp>
    </p:spTree>
    <p:extLst>
      <p:ext uri="{BB962C8B-B14F-4D97-AF65-F5344CB8AC3E}">
        <p14:creationId xmlns:p14="http://schemas.microsoft.com/office/powerpoint/2010/main" val="18819994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 my research in my paper, I noticed that the impacts of creation and displacement in terms of jobs is causes by those in charge. </a:t>
            </a:r>
          </a:p>
          <a:p>
            <a:r>
              <a:rPr lang="en-US" dirty="0"/>
              <a:t>Businesses are responsible for creating a constant flow of money</a:t>
            </a:r>
          </a:p>
          <a:p>
            <a:r>
              <a:rPr lang="en-US" dirty="0"/>
              <a:t>This is by having a proper amount of workers and having reasonable prices</a:t>
            </a:r>
          </a:p>
          <a:p>
            <a:r>
              <a:rPr lang="en-US" dirty="0"/>
              <a:t>With the current state of businesses, displacement is seen to increase as prices rise with inflation, while the annual income and employment rates decrease.</a:t>
            </a:r>
          </a:p>
          <a:p>
            <a:r>
              <a:rPr lang="en-US" dirty="0"/>
              <a:t>Businesses are responsible for utilizing AI and implementing them, having them replace jobs</a:t>
            </a:r>
          </a:p>
          <a:p>
            <a:r>
              <a:rPr lang="en-US" dirty="0"/>
              <a:t>Companies should be motivated to implement AI in ways to increase productivity of workers while also maintaining a high employment rate to create societal balance, creating more profit</a:t>
            </a:r>
          </a:p>
          <a:p>
            <a:r>
              <a:rPr lang="en-US" dirty="0"/>
              <a:t>Businesses should invest in programs to help workers develop skills and mitigate job displacement for newer fields</a:t>
            </a:r>
          </a:p>
          <a:p>
            <a:endParaRPr lang="en-US" dirty="0"/>
          </a:p>
        </p:txBody>
      </p:sp>
      <p:sp>
        <p:nvSpPr>
          <p:cNvPr id="4" name="Slide Number Placeholder 3"/>
          <p:cNvSpPr>
            <a:spLocks noGrp="1"/>
          </p:cNvSpPr>
          <p:nvPr>
            <p:ph type="sldNum" sz="quarter" idx="5"/>
          </p:nvPr>
        </p:nvSpPr>
        <p:spPr/>
        <p:txBody>
          <a:bodyPr/>
          <a:lstStyle/>
          <a:p>
            <a:fld id="{C456BA19-6792-4250-94C6-61BC9E9A4971}" type="slidenum">
              <a:rPr lang="en-US" smtClean="0"/>
              <a:t>9</a:t>
            </a:fld>
            <a:endParaRPr lang="en-US"/>
          </a:p>
        </p:txBody>
      </p:sp>
    </p:spTree>
    <p:extLst>
      <p:ext uri="{BB962C8B-B14F-4D97-AF65-F5344CB8AC3E}">
        <p14:creationId xmlns:p14="http://schemas.microsoft.com/office/powerpoint/2010/main" val="3824005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keep societal balance, AI needs to be implemented and utilized in ways to promote businesses and employment, this is by increasing the number of jobs, creating ways for people to enhance skills and investments in programs. </a:t>
            </a:r>
          </a:p>
          <a:p>
            <a:r>
              <a:rPr lang="en-US" dirty="0"/>
              <a:t>Motivation from the people towards newer jobs is required, along with cooperation from businesses to invest in these jobs to create a cycle of money flow, promoting job creation and productivity while also improving technology and quality of life. </a:t>
            </a:r>
          </a:p>
        </p:txBody>
      </p:sp>
      <p:sp>
        <p:nvSpPr>
          <p:cNvPr id="4" name="Slide Number Placeholder 3"/>
          <p:cNvSpPr>
            <a:spLocks noGrp="1"/>
          </p:cNvSpPr>
          <p:nvPr>
            <p:ph type="sldNum" sz="quarter" idx="5"/>
          </p:nvPr>
        </p:nvSpPr>
        <p:spPr/>
        <p:txBody>
          <a:bodyPr/>
          <a:lstStyle/>
          <a:p>
            <a:fld id="{C456BA19-6792-4250-94C6-61BC9E9A4971}" type="slidenum">
              <a:rPr lang="en-US" smtClean="0"/>
              <a:t>10</a:t>
            </a:fld>
            <a:endParaRPr lang="en-US"/>
          </a:p>
        </p:txBody>
      </p:sp>
    </p:spTree>
    <p:extLst>
      <p:ext uri="{BB962C8B-B14F-4D97-AF65-F5344CB8AC3E}">
        <p14:creationId xmlns:p14="http://schemas.microsoft.com/office/powerpoint/2010/main" val="41818039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FEA57E-7C1A-457B-A4CD-5DCEB057B502}" type="datetime1">
              <a:rPr lang="en-US" smtClean="0"/>
              <a:t>5/7/2025</a:t>
            </a:fld>
            <a:endParaRPr lang="en-US" dirty="0"/>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dirty="0"/>
          </a:p>
        </p:txBody>
      </p:sp>
    </p:spTree>
    <p:extLst>
      <p:ext uri="{BB962C8B-B14F-4D97-AF65-F5344CB8AC3E}">
        <p14:creationId xmlns:p14="http://schemas.microsoft.com/office/powerpoint/2010/main" val="1308589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FE42E8-8B57-452D-A122-4DCE9AC771EF}" type="datetime1">
              <a:rPr lang="en-US" smtClean="0"/>
              <a:t>5/7/2025</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95540178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FE42E8-8B57-452D-A122-4DCE9AC771EF}" type="datetime1">
              <a:rPr lang="en-US" smtClean="0"/>
              <a:t>5/7/2025</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45496794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FE42E8-8B57-452D-A122-4DCE9AC771EF}" type="datetime1">
              <a:rPr lang="en-US" smtClean="0"/>
              <a:t>5/7/2025</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8929419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FE42E8-8B57-452D-A122-4DCE9AC771EF}" type="datetime1">
              <a:rPr lang="en-US" smtClean="0"/>
              <a:t>5/7/2025</a:t>
            </a:fld>
            <a:endParaRPr lang="en-US"/>
          </a:p>
        </p:txBody>
      </p:sp>
      <p:sp>
        <p:nvSpPr>
          <p:cNvPr id="6" name="Footer Placeholder 5"/>
          <p:cNvSpPr>
            <a:spLocks noGrp="1"/>
          </p:cNvSpPr>
          <p:nvPr>
            <p:ph type="ftr" sz="quarter" idx="11"/>
          </p:nvPr>
        </p:nvSpPr>
        <p:spPr/>
        <p:txBody>
          <a:bodyPr/>
          <a:lstStyle/>
          <a:p>
            <a:r>
              <a:rPr lang="en-US"/>
              <a:t>Sample Footer Text</a:t>
            </a:r>
            <a:endParaRPr lang="en-US" dirty="0"/>
          </a:p>
        </p:txBody>
      </p:sp>
      <p:sp>
        <p:nvSpPr>
          <p:cNvPr id="7" name="Slide Number Placeholder 6"/>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225912259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FE42E8-8B57-452D-A122-4DCE9AC771EF}" type="datetime1">
              <a:rPr lang="en-US" smtClean="0"/>
              <a:t>5/7/2025</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306336445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3FE42E8-8B57-452D-A122-4DCE9AC771EF}" type="datetime1">
              <a:rPr lang="en-US" smtClean="0"/>
              <a:t>5/7/2025</a:t>
            </a:fld>
            <a:endParaRPr lang="en-US"/>
          </a:p>
        </p:txBody>
      </p:sp>
      <p:sp>
        <p:nvSpPr>
          <p:cNvPr id="4" name="Footer Placeholder 3"/>
          <p:cNvSpPr>
            <a:spLocks noGrp="1"/>
          </p:cNvSpPr>
          <p:nvPr>
            <p:ph type="ftr" sz="quarter" idx="11"/>
          </p:nvPr>
        </p:nvSpPr>
        <p:spPr/>
        <p:txBody>
          <a:bodyPr/>
          <a:lstStyle/>
          <a:p>
            <a:r>
              <a:rPr lang="en-US"/>
              <a:t>Sample Footer Text</a:t>
            </a:r>
            <a:endParaRPr lang="en-US" dirty="0"/>
          </a:p>
        </p:txBody>
      </p:sp>
      <p:sp>
        <p:nvSpPr>
          <p:cNvPr id="5" name="Slide Number Placeholder 4"/>
          <p:cNvSpPr>
            <a:spLocks noGrp="1"/>
          </p:cNvSpPr>
          <p:nvPr>
            <p:ph type="sldNum" sz="quarter" idx="12"/>
          </p:nvPr>
        </p:nvSpPr>
        <p:spPr/>
        <p:txBody>
          <a:bodyPr/>
          <a:lstStyle/>
          <a:p>
            <a:fld id="{F8E28480-1C08-4458-AD97-0283E6FFD09D}" type="slidenum">
              <a:rPr lang="en-US" smtClean="0"/>
              <a:pPr/>
              <a:t>‹#›</a:t>
            </a:fld>
            <a:endParaRPr lang="en-US"/>
          </a:p>
        </p:txBody>
      </p:sp>
    </p:spTree>
    <p:extLst>
      <p:ext uri="{BB962C8B-B14F-4D97-AF65-F5344CB8AC3E}">
        <p14:creationId xmlns:p14="http://schemas.microsoft.com/office/powerpoint/2010/main" val="295841269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789749-A4CD-447F-8298-2B7988C91CEA}" type="datetime1">
              <a:rPr lang="en-US" smtClean="0"/>
              <a:t>5/7/2025</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52020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A0444D3-C0BA-4587-A56C-581AB9F841BE}" type="datetime1">
              <a:rPr lang="en-US" smtClean="0"/>
              <a:t>5/7/2025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752454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1AF2CE-4F37-411C-A3EE-BBBE223265BF}" type="datetime1">
              <a:rPr lang="en-US" smtClean="0"/>
              <a:t>5/7/2025</a:t>
            </a:fld>
            <a:endParaRPr lang="en-US"/>
          </a:p>
        </p:txBody>
      </p:sp>
      <p:sp>
        <p:nvSpPr>
          <p:cNvPr id="5" name="Footer Placeholder 4"/>
          <p:cNvSpPr>
            <a:spLocks noGrp="1"/>
          </p:cNvSpPr>
          <p:nvPr>
            <p:ph type="ftr" sz="quarter" idx="11"/>
          </p:nvPr>
        </p:nvSpPr>
        <p:spPr/>
        <p:txBody>
          <a:bodyPr/>
          <a:lstStyle/>
          <a:p>
            <a:r>
              <a:rPr lang="en-US"/>
              <a:t>Sample Footer Text</a:t>
            </a:r>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44293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96083D4-708C-4BB5-B4FD-30CE9FA12FD5}" type="datetime1">
              <a:rPr lang="en-US" smtClean="0"/>
              <a:t>5/7/2025</a:t>
            </a:fld>
            <a:endParaRPr lang="en-US"/>
          </a:p>
        </p:txBody>
      </p:sp>
      <p:sp>
        <p:nvSpPr>
          <p:cNvPr id="5" name="Footer Placeholder 4"/>
          <p:cNvSpPr>
            <a:spLocks noGrp="1"/>
          </p:cNvSpPr>
          <p:nvPr>
            <p:ph type="ftr" sz="quarter" idx="11"/>
          </p:nvPr>
        </p:nvSpPr>
        <p:spPr/>
        <p:txBody>
          <a:bodyPr/>
          <a:lstStyle/>
          <a:p>
            <a:r>
              <a:rPr lang="en-US"/>
              <a:t>Sample Footer Text</a:t>
            </a:r>
            <a:endParaRPr lang="en-US" dirty="0"/>
          </a:p>
        </p:txBody>
      </p:sp>
      <p:sp>
        <p:nvSpPr>
          <p:cNvPr id="6" name="Slide Number Placeholder 5"/>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276830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D239B2-65BC-4C2A-A62B-3EABFE9590E4}" type="datetime1">
              <a:rPr lang="en-US" smtClean="0"/>
              <a:t>5/7/2025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7591090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E05F5A-E4A3-476F-A89E-C2B73F2431E4}" type="datetime1">
              <a:rPr lang="en-US" smtClean="0"/>
              <a:t>5/7/2025</a:t>
            </a:fld>
            <a:endParaRPr lang="en-US"/>
          </a:p>
        </p:txBody>
      </p:sp>
      <p:sp>
        <p:nvSpPr>
          <p:cNvPr id="8" name="Footer Placeholder 7"/>
          <p:cNvSpPr>
            <a:spLocks noGrp="1"/>
          </p:cNvSpPr>
          <p:nvPr>
            <p:ph type="ftr" sz="quarter" idx="11"/>
          </p:nvPr>
        </p:nvSpPr>
        <p:spPr/>
        <p:txBody>
          <a:bodyPr/>
          <a:lstStyle/>
          <a:p>
            <a:r>
              <a:rPr lang="en-US"/>
              <a:t>Sample Footer Text</a:t>
            </a:r>
          </a:p>
        </p:txBody>
      </p:sp>
      <p:sp>
        <p:nvSpPr>
          <p:cNvPr id="9" name="Slide Number Placeholder 8"/>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29609414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3761515-4A26-4F31-9F61-5A10B1FABBFC}" type="datetime1">
              <a:rPr lang="en-US" smtClean="0"/>
              <a:t>5/7/2025</a:t>
            </a:fld>
            <a:endParaRPr lang="en-US"/>
          </a:p>
        </p:txBody>
      </p:sp>
      <p:sp>
        <p:nvSpPr>
          <p:cNvPr id="4" name="Footer Placeholder 3"/>
          <p:cNvSpPr>
            <a:spLocks noGrp="1"/>
          </p:cNvSpPr>
          <p:nvPr>
            <p:ph type="ftr" sz="quarter" idx="11"/>
          </p:nvPr>
        </p:nvSpPr>
        <p:spPr/>
        <p:txBody>
          <a:bodyPr/>
          <a:lstStyle/>
          <a:p>
            <a:r>
              <a:rPr lang="en-US"/>
              <a:t>Sample Footer Text</a:t>
            </a:r>
          </a:p>
        </p:txBody>
      </p:sp>
      <p:sp>
        <p:nvSpPr>
          <p:cNvPr id="5" name="Slide Number Placeholder 4"/>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03808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75DC65-7D1F-4BAB-9695-F7E734143E14}" type="datetime1">
              <a:rPr lang="en-US" smtClean="0"/>
              <a:t>5/7/2025</a:t>
            </a:fld>
            <a:endParaRPr lang="en-US"/>
          </a:p>
        </p:txBody>
      </p:sp>
      <p:sp>
        <p:nvSpPr>
          <p:cNvPr id="3" name="Footer Placeholder 2"/>
          <p:cNvSpPr>
            <a:spLocks noGrp="1"/>
          </p:cNvSpPr>
          <p:nvPr>
            <p:ph type="ftr" sz="quarter" idx="11"/>
          </p:nvPr>
        </p:nvSpPr>
        <p:spPr/>
        <p:txBody>
          <a:bodyPr/>
          <a:lstStyle/>
          <a:p>
            <a:r>
              <a:rPr lang="en-US"/>
              <a:t>Sample Footer Text</a:t>
            </a:r>
          </a:p>
        </p:txBody>
      </p:sp>
      <p:sp>
        <p:nvSpPr>
          <p:cNvPr id="4" name="Slide Number Placeholder 3"/>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37545775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E624077-BD55-4036-8E92-6558FDF3B653}" type="datetime1">
              <a:rPr lang="en-US" smtClean="0"/>
              <a:t>5/7/2025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143871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4225F2-7107-4609-BCC2-77C63064A5E8}" type="datetime1">
              <a:rPr lang="en-US" smtClean="0"/>
              <a:t>5/7/2025</a:t>
            </a:fld>
            <a:endParaRPr lang="en-US"/>
          </a:p>
        </p:txBody>
      </p:sp>
      <p:sp>
        <p:nvSpPr>
          <p:cNvPr id="6" name="Footer Placeholder 5"/>
          <p:cNvSpPr>
            <a:spLocks noGrp="1"/>
          </p:cNvSpPr>
          <p:nvPr>
            <p:ph type="ftr" sz="quarter" idx="11"/>
          </p:nvPr>
        </p:nvSpPr>
        <p:spPr/>
        <p:txBody>
          <a:bodyPr/>
          <a:lstStyle/>
          <a:p>
            <a:r>
              <a:rPr lang="en-US"/>
              <a:t>Sample Footer Text</a:t>
            </a:r>
          </a:p>
        </p:txBody>
      </p:sp>
      <p:sp>
        <p:nvSpPr>
          <p:cNvPr id="7" name="Slide Number Placeholder 6"/>
          <p:cNvSpPr>
            <a:spLocks noGrp="1"/>
          </p:cNvSpPr>
          <p:nvPr>
            <p:ph type="sldNum" sz="quarter" idx="12"/>
          </p:nvPr>
        </p:nvSpPr>
        <p:spPr/>
        <p:txBody>
          <a:bodyPr/>
          <a:lstStyle/>
          <a:p>
            <a:fld id="{F8E28480-1C08-4458-AD97-0283E6FFD09D}" type="slidenum">
              <a:rPr lang="en-US" smtClean="0"/>
              <a:t>‹#›</a:t>
            </a:fld>
            <a:endParaRPr lang="en-US"/>
          </a:p>
        </p:txBody>
      </p:sp>
    </p:spTree>
    <p:extLst>
      <p:ext uri="{BB962C8B-B14F-4D97-AF65-F5344CB8AC3E}">
        <p14:creationId xmlns:p14="http://schemas.microsoft.com/office/powerpoint/2010/main" val="42038879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D3FE42E8-8B57-452D-A122-4DCE9AC771EF}" type="datetime1">
              <a:rPr lang="en-US" smtClean="0"/>
              <a:t>5/7/2025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a:t>Sample Footer Text</a:t>
            </a:r>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8E28480-1C08-4458-AD97-0283E6FFD09D}" type="slidenum">
              <a:rPr lang="en-US" smtClean="0"/>
              <a:pPr/>
              <a:t>‹#›</a:t>
            </a:fld>
            <a:endParaRPr lang="en-US"/>
          </a:p>
        </p:txBody>
      </p:sp>
    </p:spTree>
    <p:extLst>
      <p:ext uri="{BB962C8B-B14F-4D97-AF65-F5344CB8AC3E}">
        <p14:creationId xmlns:p14="http://schemas.microsoft.com/office/powerpoint/2010/main" val="3531534578"/>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7.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8.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5.jpeg"/></Relationships>
</file>

<file path=ppt/slides/_rels/slide9.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521DE-9815-0276-27EE-CEC3E003307D}"/>
              </a:ext>
            </a:extLst>
          </p:cNvPr>
          <p:cNvSpPr>
            <a:spLocks noGrp="1"/>
          </p:cNvSpPr>
          <p:nvPr>
            <p:ph type="ctrTitle"/>
          </p:nvPr>
        </p:nvSpPr>
        <p:spPr>
          <a:xfrm>
            <a:off x="7467600" y="1371599"/>
            <a:ext cx="3390900" cy="2360429"/>
          </a:xfrm>
        </p:spPr>
        <p:txBody>
          <a:bodyPr>
            <a:normAutofit/>
          </a:bodyPr>
          <a:lstStyle/>
          <a:p>
            <a:r>
              <a:rPr lang="en-US">
                <a:solidFill>
                  <a:schemeClr val="bg2"/>
                </a:solidFill>
              </a:rPr>
              <a:t>General Project 2</a:t>
            </a:r>
          </a:p>
        </p:txBody>
      </p:sp>
      <p:sp>
        <p:nvSpPr>
          <p:cNvPr id="3" name="Subtitle 2">
            <a:extLst>
              <a:ext uri="{FF2B5EF4-FFF2-40B4-BE49-F238E27FC236}">
                <a16:creationId xmlns:a16="http://schemas.microsoft.com/office/drawing/2014/main" id="{A21A9C0E-E464-5C80-C7D6-2A37AA2126FA}"/>
              </a:ext>
            </a:extLst>
          </p:cNvPr>
          <p:cNvSpPr>
            <a:spLocks noGrp="1"/>
          </p:cNvSpPr>
          <p:nvPr>
            <p:ph type="subTitle" idx="1"/>
          </p:nvPr>
        </p:nvSpPr>
        <p:spPr>
          <a:xfrm>
            <a:off x="7467600" y="4114800"/>
            <a:ext cx="3390900" cy="1371601"/>
          </a:xfrm>
        </p:spPr>
        <p:txBody>
          <a:bodyPr>
            <a:normAutofit/>
          </a:bodyPr>
          <a:lstStyle/>
          <a:p>
            <a:r>
              <a:rPr lang="en-US">
                <a:solidFill>
                  <a:schemeClr val="bg2"/>
                </a:solidFill>
              </a:rPr>
              <a:t>By: Ameera Syed</a:t>
            </a:r>
          </a:p>
        </p:txBody>
      </p:sp>
      <p:pic>
        <p:nvPicPr>
          <p:cNvPr id="4" name="Picture 3" descr="Angled shot of pen on a graph">
            <a:extLst>
              <a:ext uri="{FF2B5EF4-FFF2-40B4-BE49-F238E27FC236}">
                <a16:creationId xmlns:a16="http://schemas.microsoft.com/office/drawing/2014/main" id="{D73AAE14-63FD-46F4-C5CC-383B985D3739}"/>
              </a:ext>
            </a:extLst>
          </p:cNvPr>
          <p:cNvPicPr>
            <a:picLocks noChangeAspect="1"/>
          </p:cNvPicPr>
          <p:nvPr/>
        </p:nvPicPr>
        <p:blipFill>
          <a:blip r:embed="rId2"/>
          <a:srcRect l="1600" r="39066" b="-1"/>
          <a:stretch/>
        </p:blipFill>
        <p:spPr>
          <a:xfrm>
            <a:off x="1" y="10"/>
            <a:ext cx="6096000" cy="6857990"/>
          </a:xfrm>
          <a:prstGeom prst="rect">
            <a:avLst/>
          </a:prstGeom>
        </p:spPr>
      </p:pic>
    </p:spTree>
    <p:extLst>
      <p:ext uri="{BB962C8B-B14F-4D97-AF65-F5344CB8AC3E}">
        <p14:creationId xmlns:p14="http://schemas.microsoft.com/office/powerpoint/2010/main" val="324726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02A54-E361-945C-4C4D-57D6DEF71CAB}"/>
              </a:ext>
            </a:extLst>
          </p:cNvPr>
          <p:cNvSpPr>
            <a:spLocks noGrp="1"/>
          </p:cNvSpPr>
          <p:nvPr>
            <p:ph type="title"/>
          </p:nvPr>
        </p:nvSpPr>
        <p:spPr>
          <a:xfrm>
            <a:off x="7843394" y="1585762"/>
            <a:ext cx="3788767" cy="2811737"/>
          </a:xfrm>
        </p:spPr>
        <p:txBody>
          <a:bodyPr vert="horz" lIns="91440" tIns="45720" rIns="91440" bIns="45720" rtlCol="0" anchor="b">
            <a:normAutofit/>
          </a:bodyPr>
          <a:lstStyle/>
          <a:p>
            <a:r>
              <a:rPr lang="en-US" sz="4100"/>
              <a:t>Interpretation</a:t>
            </a:r>
          </a:p>
        </p:txBody>
      </p:sp>
      <p:pic>
        <p:nvPicPr>
          <p:cNvPr id="3074" name="Picture 2" descr="Image result for ai pros in job">
            <a:extLst>
              <a:ext uri="{FF2B5EF4-FFF2-40B4-BE49-F238E27FC236}">
                <a16:creationId xmlns:a16="http://schemas.microsoft.com/office/drawing/2014/main" id="{52FCFFF0-1D05-235E-AE66-8C0D777FECC5}"/>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l="15922"/>
          <a:stretch/>
        </p:blipFill>
        <p:spPr bwMode="auto">
          <a:xfrm>
            <a:off x="2" y="10"/>
            <a:ext cx="7367752" cy="68579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858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64B8D-25EA-76E7-445D-406B4848AA08}"/>
              </a:ext>
            </a:extLst>
          </p:cNvPr>
          <p:cNvSpPr>
            <a:spLocks noGrp="1"/>
          </p:cNvSpPr>
          <p:nvPr>
            <p:ph type="title"/>
          </p:nvPr>
        </p:nvSpPr>
        <p:spPr>
          <a:xfrm>
            <a:off x="752475" y="609600"/>
            <a:ext cx="3643150" cy="5603310"/>
          </a:xfrm>
        </p:spPr>
        <p:txBody>
          <a:bodyPr>
            <a:normAutofit/>
          </a:bodyPr>
          <a:lstStyle/>
          <a:p>
            <a:r>
              <a:rPr lang="en-US" dirty="0"/>
              <a:t>Microsoft</a:t>
            </a:r>
          </a:p>
        </p:txBody>
      </p:sp>
      <p:graphicFrame>
        <p:nvGraphicFramePr>
          <p:cNvPr id="5" name="Content Placeholder 2">
            <a:extLst>
              <a:ext uri="{FF2B5EF4-FFF2-40B4-BE49-F238E27FC236}">
                <a16:creationId xmlns:a16="http://schemas.microsoft.com/office/drawing/2014/main" id="{547A61DE-9FE5-02A5-0E60-A2D3D0C7F3AE}"/>
              </a:ext>
            </a:extLst>
          </p:cNvPr>
          <p:cNvGraphicFramePr>
            <a:graphicFrameLocks noGrp="1"/>
          </p:cNvGraphicFramePr>
          <p:nvPr>
            <p:ph idx="1"/>
            <p:extLst>
              <p:ext uri="{D42A27DB-BD31-4B8C-83A1-F6EECF244321}">
                <p14:modId xmlns:p14="http://schemas.microsoft.com/office/powerpoint/2010/main" val="2987141722"/>
              </p:ext>
            </p:extLst>
          </p:nvPr>
        </p:nvGraphicFramePr>
        <p:xfrm>
          <a:off x="5127625" y="1114425"/>
          <a:ext cx="5924550" cy="46291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33804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FC363-9EDC-7D94-5EF1-A3C0B0B487BA}"/>
              </a:ext>
            </a:extLst>
          </p:cNvPr>
          <p:cNvSpPr>
            <a:spLocks noGrp="1"/>
          </p:cNvSpPr>
          <p:nvPr>
            <p:ph type="title"/>
          </p:nvPr>
        </p:nvSpPr>
        <p:spPr>
          <a:xfrm>
            <a:off x="913795" y="609600"/>
            <a:ext cx="10353761" cy="1326321"/>
          </a:xfrm>
        </p:spPr>
        <p:txBody>
          <a:bodyPr>
            <a:normAutofit/>
          </a:bodyPr>
          <a:lstStyle/>
          <a:p>
            <a:r>
              <a:rPr lang="en-US" dirty="0"/>
              <a:t>Working industry</a:t>
            </a:r>
          </a:p>
        </p:txBody>
      </p:sp>
      <p:graphicFrame>
        <p:nvGraphicFramePr>
          <p:cNvPr id="7" name="Content Placeholder 2">
            <a:extLst>
              <a:ext uri="{FF2B5EF4-FFF2-40B4-BE49-F238E27FC236}">
                <a16:creationId xmlns:a16="http://schemas.microsoft.com/office/drawing/2014/main" id="{B587E707-C330-A06E-87DA-3B174C3477B1}"/>
              </a:ext>
            </a:extLst>
          </p:cNvPr>
          <p:cNvGraphicFramePr>
            <a:graphicFrameLocks noGrp="1"/>
          </p:cNvGraphicFramePr>
          <p:nvPr>
            <p:ph idx="1"/>
            <p:extLst>
              <p:ext uri="{D42A27DB-BD31-4B8C-83A1-F6EECF244321}">
                <p14:modId xmlns:p14="http://schemas.microsoft.com/office/powerpoint/2010/main" val="4058623744"/>
              </p:ext>
            </p:extLst>
          </p:nvPr>
        </p:nvGraphicFramePr>
        <p:xfrm>
          <a:off x="914400" y="2257654"/>
          <a:ext cx="10353675" cy="33038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5408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8DCAA-0D45-AE8A-1885-049A084CCC8C}"/>
              </a:ext>
            </a:extLst>
          </p:cNvPr>
          <p:cNvSpPr>
            <a:spLocks noGrp="1"/>
          </p:cNvSpPr>
          <p:nvPr>
            <p:ph type="title"/>
          </p:nvPr>
        </p:nvSpPr>
        <p:spPr>
          <a:xfrm>
            <a:off x="7872575" y="628651"/>
            <a:ext cx="3643150" cy="5584259"/>
          </a:xfrm>
        </p:spPr>
        <p:txBody>
          <a:bodyPr>
            <a:normAutofit/>
          </a:bodyPr>
          <a:lstStyle/>
          <a:p>
            <a:r>
              <a:rPr lang="en-US" sz="4000"/>
              <a:t>Non-Technical</a:t>
            </a:r>
          </a:p>
        </p:txBody>
      </p:sp>
      <p:sp>
        <p:nvSpPr>
          <p:cNvPr id="12" name="Rectangle 11">
            <a:extLst>
              <a:ext uri="{FF2B5EF4-FFF2-40B4-BE49-F238E27FC236}">
                <a16:creationId xmlns:a16="http://schemas.microsoft.com/office/drawing/2014/main" id="{CB47E54D-C502-461E-8397-6E20A71603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2475" y="733425"/>
            <a:ext cx="6696075"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A816EEA-C74C-4297-9F06-02600C12A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7654" y="799817"/>
            <a:ext cx="656571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3" name="Content Placeholder 2">
            <a:extLst>
              <a:ext uri="{FF2B5EF4-FFF2-40B4-BE49-F238E27FC236}">
                <a16:creationId xmlns:a16="http://schemas.microsoft.com/office/drawing/2014/main" id="{772D6703-197E-D7FC-D464-24021F6A52A5}"/>
              </a:ext>
            </a:extLst>
          </p:cNvPr>
          <p:cNvGraphicFramePr>
            <a:graphicFrameLocks noGrp="1"/>
          </p:cNvGraphicFramePr>
          <p:nvPr>
            <p:ph idx="1"/>
            <p:extLst>
              <p:ext uri="{D42A27DB-BD31-4B8C-83A1-F6EECF244321}">
                <p14:modId xmlns:p14="http://schemas.microsoft.com/office/powerpoint/2010/main" val="3315539788"/>
              </p:ext>
            </p:extLst>
          </p:nvPr>
        </p:nvGraphicFramePr>
        <p:xfrm>
          <a:off x="1082675" y="1095375"/>
          <a:ext cx="6003925" cy="46958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99237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room with a blue sky&#10;&#10;AI-generated content may be incorrect.">
            <a:extLst>
              <a:ext uri="{FF2B5EF4-FFF2-40B4-BE49-F238E27FC236}">
                <a16:creationId xmlns:a16="http://schemas.microsoft.com/office/drawing/2014/main" id="{AE2B078B-BBD8-EA43-8292-EABD7F70E908}"/>
              </a:ext>
            </a:extLst>
          </p:cNvPr>
          <p:cNvPicPr>
            <a:picLocks noChangeAspect="1"/>
          </p:cNvPicPr>
          <p:nvPr/>
        </p:nvPicPr>
        <p:blipFill>
          <a:blip r:embed="rId3">
            <a:alphaModFix amt="60000"/>
          </a:blip>
          <a:srcRect t="25000"/>
          <a:stretch/>
        </p:blipFill>
        <p:spPr>
          <a:xfrm>
            <a:off x="0" y="93889"/>
            <a:ext cx="12192000" cy="6857999"/>
          </a:xfrm>
          <a:prstGeom prst="rect">
            <a:avLst/>
          </a:prstGeom>
        </p:spPr>
      </p:pic>
      <p:sp>
        <p:nvSpPr>
          <p:cNvPr id="2" name="Title 1">
            <a:extLst>
              <a:ext uri="{FF2B5EF4-FFF2-40B4-BE49-F238E27FC236}">
                <a16:creationId xmlns:a16="http://schemas.microsoft.com/office/drawing/2014/main" id="{80C6E92E-B494-EBE0-C07E-E2BB52025F47}"/>
              </a:ext>
            </a:extLst>
          </p:cNvPr>
          <p:cNvSpPr>
            <a:spLocks noGrp="1"/>
          </p:cNvSpPr>
          <p:nvPr>
            <p:ph type="ctrTitle"/>
          </p:nvPr>
        </p:nvSpPr>
        <p:spPr>
          <a:xfrm>
            <a:off x="1515860" y="1463785"/>
            <a:ext cx="8911509" cy="2236264"/>
          </a:xfrm>
        </p:spPr>
        <p:txBody>
          <a:bodyPr>
            <a:normAutofit/>
          </a:bodyPr>
          <a:lstStyle/>
          <a:p>
            <a:r>
              <a:rPr lang="en-US" sz="5400" dirty="0">
                <a:solidFill>
                  <a:srgbClr val="FFFFFF"/>
                </a:solidFill>
              </a:rPr>
              <a:t>AI and the Future of Work</a:t>
            </a:r>
          </a:p>
        </p:txBody>
      </p:sp>
      <p:sp>
        <p:nvSpPr>
          <p:cNvPr id="3" name="Subtitle 2">
            <a:extLst>
              <a:ext uri="{FF2B5EF4-FFF2-40B4-BE49-F238E27FC236}">
                <a16:creationId xmlns:a16="http://schemas.microsoft.com/office/drawing/2014/main" id="{6F0A0DFA-D3B9-1A8E-9FEC-5DC1EAF4226E}"/>
              </a:ext>
            </a:extLst>
          </p:cNvPr>
          <p:cNvSpPr>
            <a:spLocks noGrp="1"/>
          </p:cNvSpPr>
          <p:nvPr>
            <p:ph type="subTitle" idx="1"/>
          </p:nvPr>
        </p:nvSpPr>
        <p:spPr>
          <a:xfrm>
            <a:off x="2301923" y="3793937"/>
            <a:ext cx="7588155" cy="1414091"/>
          </a:xfrm>
        </p:spPr>
        <p:txBody>
          <a:bodyPr>
            <a:normAutofit/>
          </a:bodyPr>
          <a:lstStyle/>
          <a:p>
            <a:r>
              <a:rPr lang="en-US" sz="2200" dirty="0">
                <a:solidFill>
                  <a:srgbClr val="FFFFFF"/>
                </a:solidFill>
              </a:rPr>
              <a:t>By: Ameera Syed</a:t>
            </a:r>
          </a:p>
        </p:txBody>
      </p:sp>
    </p:spTree>
    <p:extLst>
      <p:ext uri="{BB962C8B-B14F-4D97-AF65-F5344CB8AC3E}">
        <p14:creationId xmlns:p14="http://schemas.microsoft.com/office/powerpoint/2010/main" val="682974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A91A4-2230-0765-C84A-9634B6505E52}"/>
              </a:ext>
            </a:extLst>
          </p:cNvPr>
          <p:cNvSpPr>
            <a:spLocks noGrp="1"/>
          </p:cNvSpPr>
          <p:nvPr>
            <p:ph type="title"/>
          </p:nvPr>
        </p:nvSpPr>
        <p:spPr>
          <a:xfrm>
            <a:off x="612650" y="603504"/>
            <a:ext cx="7333171" cy="1527048"/>
          </a:xfrm>
        </p:spPr>
        <p:txBody>
          <a:bodyPr anchor="b">
            <a:normAutofit/>
          </a:bodyPr>
          <a:lstStyle/>
          <a:p>
            <a:r>
              <a:rPr lang="en-US"/>
              <a:t>What is AI</a:t>
            </a:r>
            <a:br>
              <a:rPr lang="en-US"/>
            </a:br>
            <a:endParaRPr lang="en-US" dirty="0"/>
          </a:p>
        </p:txBody>
      </p:sp>
      <p:sp>
        <p:nvSpPr>
          <p:cNvPr id="3" name="Content Placeholder 2">
            <a:extLst>
              <a:ext uri="{FF2B5EF4-FFF2-40B4-BE49-F238E27FC236}">
                <a16:creationId xmlns:a16="http://schemas.microsoft.com/office/drawing/2014/main" id="{65A7DD3F-874D-507F-D1FE-AB96DA2F243D}"/>
              </a:ext>
            </a:extLst>
          </p:cNvPr>
          <p:cNvSpPr>
            <a:spLocks noGrp="1"/>
          </p:cNvSpPr>
          <p:nvPr>
            <p:ph idx="1"/>
          </p:nvPr>
        </p:nvSpPr>
        <p:spPr>
          <a:xfrm>
            <a:off x="1083704" y="1995404"/>
            <a:ext cx="7333171" cy="6178778"/>
          </a:xfrm>
        </p:spPr>
        <p:txBody>
          <a:bodyPr>
            <a:normAutofit/>
          </a:bodyPr>
          <a:lstStyle/>
          <a:p>
            <a:r>
              <a:rPr lang="en-US" dirty="0"/>
              <a:t>ChatGPT</a:t>
            </a:r>
          </a:p>
          <a:p>
            <a:r>
              <a:rPr lang="en-US" dirty="0"/>
              <a:t>Robots</a:t>
            </a:r>
          </a:p>
          <a:p>
            <a:r>
              <a:rPr lang="en-US" dirty="0"/>
              <a:t>Self-driving cars</a:t>
            </a:r>
          </a:p>
          <a:p>
            <a:r>
              <a:rPr lang="en-US" dirty="0"/>
              <a:t>Automation</a:t>
            </a:r>
          </a:p>
          <a:p>
            <a:r>
              <a:rPr lang="en-US" dirty="0"/>
              <a:t>Intelligent systems and machines </a:t>
            </a:r>
          </a:p>
          <a:p>
            <a:r>
              <a:rPr lang="en-US" dirty="0"/>
              <a:t>Machine learning</a:t>
            </a:r>
          </a:p>
          <a:p>
            <a:r>
              <a:rPr lang="en-US" dirty="0"/>
              <a:t>Deep learning</a:t>
            </a:r>
          </a:p>
          <a:p>
            <a:r>
              <a:rPr lang="en-US" dirty="0"/>
              <a:t>Algorithms</a:t>
            </a:r>
          </a:p>
          <a:p>
            <a:r>
              <a:rPr lang="en-US" dirty="0"/>
              <a:t>Data sets</a:t>
            </a:r>
          </a:p>
        </p:txBody>
      </p:sp>
      <p:pic>
        <p:nvPicPr>
          <p:cNvPr id="1028" name="Picture 4" descr="Image result for ai replaced jobs">
            <a:extLst>
              <a:ext uri="{FF2B5EF4-FFF2-40B4-BE49-F238E27FC236}">
                <a16:creationId xmlns:a16="http://schemas.microsoft.com/office/drawing/2014/main" id="{A72C62AD-FBD1-C239-FDE5-98992D771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 b="16565"/>
          <a:stretch/>
        </p:blipFill>
        <p:spPr bwMode="auto">
          <a:xfrm>
            <a:off x="6733310" y="10"/>
            <a:ext cx="5458690" cy="340548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re Self-Driving Cars Safe? | Dakota Digital Review">
            <a:extLst>
              <a:ext uri="{FF2B5EF4-FFF2-40B4-BE49-F238E27FC236}">
                <a16:creationId xmlns:a16="http://schemas.microsoft.com/office/drawing/2014/main" id="{7C04B53A-0C5B-6EEF-CAB2-CC0551CB1A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17224" r="19464"/>
          <a:stretch/>
        </p:blipFill>
        <p:spPr bwMode="auto">
          <a:xfrm>
            <a:off x="6733310" y="3454171"/>
            <a:ext cx="5458690" cy="3403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660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73C29-34AC-50BE-ADF1-BEA00B8AB7A3}"/>
              </a:ext>
            </a:extLst>
          </p:cNvPr>
          <p:cNvSpPr>
            <a:spLocks noGrp="1"/>
          </p:cNvSpPr>
          <p:nvPr>
            <p:ph type="title"/>
          </p:nvPr>
        </p:nvSpPr>
        <p:spPr/>
        <p:txBody>
          <a:bodyPr/>
          <a:lstStyle/>
          <a:p>
            <a:r>
              <a:rPr lang="en-US" dirty="0"/>
              <a:t>Displacement</a:t>
            </a:r>
          </a:p>
        </p:txBody>
      </p:sp>
      <p:pic>
        <p:nvPicPr>
          <p:cNvPr id="2050" name="Picture 2" descr="Image result for ai replaced jobs">
            <a:extLst>
              <a:ext uri="{FF2B5EF4-FFF2-40B4-BE49-F238E27FC236}">
                <a16:creationId xmlns:a16="http://schemas.microsoft.com/office/drawing/2014/main" id="{5CA16B24-9D63-910E-00C0-1C23038BE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3418" y="100794"/>
            <a:ext cx="4855313" cy="340502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ow to Calculate Labor Cost? | (Basic + Advanced Examples Using Excel)">
            <a:extLst>
              <a:ext uri="{FF2B5EF4-FFF2-40B4-BE49-F238E27FC236}">
                <a16:creationId xmlns:a16="http://schemas.microsoft.com/office/drawing/2014/main" id="{5C1C4368-001B-06A0-B138-2BDD4A45B317}"/>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0" y="3505819"/>
            <a:ext cx="6029217" cy="33521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B61C5489-4C03-E8C0-1780-7EFF1FBA8AF0}"/>
              </a:ext>
            </a:extLst>
          </p:cNvPr>
          <p:cNvSpPr txBox="1"/>
          <p:nvPr/>
        </p:nvSpPr>
        <p:spPr>
          <a:xfrm>
            <a:off x="612648" y="1565564"/>
            <a:ext cx="7256734" cy="2062103"/>
          </a:xfrm>
          <a:prstGeom prst="rect">
            <a:avLst/>
          </a:prstGeom>
          <a:noFill/>
        </p:spPr>
        <p:txBody>
          <a:bodyPr wrap="square" rtlCol="0">
            <a:spAutoFit/>
          </a:bodyPr>
          <a:lstStyle/>
          <a:p>
            <a:r>
              <a:rPr lang="en-US" sz="2000" dirty="0"/>
              <a:t>Benefits of AI</a:t>
            </a:r>
          </a:p>
          <a:p>
            <a:pPr marL="285750" indent="-285750">
              <a:buFont typeface="Arial" panose="020B0604020202020204" pitchFamily="34" charset="0"/>
              <a:buChar char="•"/>
            </a:pPr>
            <a:r>
              <a:rPr lang="en-US" dirty="0"/>
              <a:t>Efficient </a:t>
            </a:r>
          </a:p>
          <a:p>
            <a:pPr marL="285750" indent="-285750">
              <a:buFont typeface="Arial" panose="020B0604020202020204" pitchFamily="34" charset="0"/>
              <a:buChar char="•"/>
            </a:pPr>
            <a:r>
              <a:rPr lang="en-US" dirty="0"/>
              <a:t>Cost-efficient</a:t>
            </a:r>
          </a:p>
          <a:p>
            <a:pPr marL="285750" indent="-285750">
              <a:buFont typeface="Arial" panose="020B0604020202020204" pitchFamily="34" charset="0"/>
              <a:buChar char="•"/>
            </a:pPr>
            <a:r>
              <a:rPr lang="en-US" dirty="0"/>
              <a:t>Long-term productivity</a:t>
            </a:r>
          </a:p>
          <a:p>
            <a:pPr marL="285750" indent="-285750">
              <a:buFont typeface="Arial" panose="020B0604020202020204" pitchFamily="34" charset="0"/>
              <a:buChar char="•"/>
            </a:pPr>
            <a:r>
              <a:rPr lang="en-US" dirty="0"/>
              <a:t>Demand for automation increases</a:t>
            </a:r>
          </a:p>
          <a:p>
            <a:pPr marL="285750" indent="-285750">
              <a:buFont typeface="Arial" panose="020B0604020202020204" pitchFamily="34" charset="0"/>
              <a:buChar char="•"/>
            </a:pPr>
            <a:r>
              <a:rPr lang="en-US" dirty="0"/>
              <a:t>Constantly improving</a:t>
            </a:r>
          </a:p>
          <a:p>
            <a:pPr marL="285750" indent="-285750">
              <a:buFont typeface="Arial" panose="020B0604020202020204" pitchFamily="34" charset="0"/>
              <a:buChar char="•"/>
            </a:pPr>
            <a:endParaRPr lang="en-US" dirty="0"/>
          </a:p>
        </p:txBody>
      </p:sp>
      <p:sp>
        <p:nvSpPr>
          <p:cNvPr id="4" name="TextBox 3">
            <a:extLst>
              <a:ext uri="{FF2B5EF4-FFF2-40B4-BE49-F238E27FC236}">
                <a16:creationId xmlns:a16="http://schemas.microsoft.com/office/drawing/2014/main" id="{7BFF0D1A-9E8B-CFE0-2408-2EC3FBEE4B17}"/>
              </a:ext>
            </a:extLst>
          </p:cNvPr>
          <p:cNvSpPr txBox="1"/>
          <p:nvPr/>
        </p:nvSpPr>
        <p:spPr>
          <a:xfrm>
            <a:off x="6641865" y="3627667"/>
            <a:ext cx="5668990" cy="2831544"/>
          </a:xfrm>
          <a:prstGeom prst="rect">
            <a:avLst/>
          </a:prstGeom>
          <a:noFill/>
        </p:spPr>
        <p:txBody>
          <a:bodyPr wrap="square" rtlCol="0">
            <a:spAutoFit/>
          </a:bodyPr>
          <a:lstStyle/>
          <a:p>
            <a:r>
              <a:rPr lang="en-US" sz="2000" dirty="0"/>
              <a:t>Consequences</a:t>
            </a:r>
          </a:p>
          <a:p>
            <a:pPr marL="342900" indent="-342900">
              <a:buFont typeface="Arial" panose="020B0604020202020204" pitchFamily="34" charset="0"/>
              <a:buChar char="•"/>
            </a:pPr>
            <a:r>
              <a:rPr lang="en-US" sz="2000" dirty="0"/>
              <a:t>Gap between society</a:t>
            </a:r>
          </a:p>
          <a:p>
            <a:pPr marL="342900" indent="-342900">
              <a:buFont typeface="Arial" panose="020B0604020202020204" pitchFamily="34" charset="0"/>
              <a:buChar char="•"/>
            </a:pPr>
            <a:r>
              <a:rPr lang="en-US" sz="2000" dirty="0"/>
              <a:t>Economic imbalance</a:t>
            </a:r>
          </a:p>
          <a:p>
            <a:pPr marL="342900" indent="-342900">
              <a:buFont typeface="Arial" panose="020B0604020202020204" pitchFamily="34" charset="0"/>
              <a:buChar char="•"/>
            </a:pPr>
            <a:r>
              <a:rPr lang="en-US" sz="2000" dirty="0"/>
              <a:t>Displacement of workers</a:t>
            </a:r>
          </a:p>
          <a:p>
            <a:pPr marL="342900" indent="-342900">
              <a:buFont typeface="Arial" panose="020B0604020202020204" pitchFamily="34" charset="0"/>
              <a:buChar char="•"/>
            </a:pPr>
            <a:r>
              <a:rPr lang="en-US" sz="2000" dirty="0"/>
              <a:t>Decreased demand for workers</a:t>
            </a:r>
          </a:p>
          <a:p>
            <a:pPr marL="342900" indent="-342900">
              <a:buFont typeface="Arial" panose="020B0604020202020204" pitchFamily="34" charset="0"/>
              <a:buChar char="•"/>
            </a:pPr>
            <a:r>
              <a:rPr lang="en-US" sz="2000" dirty="0"/>
              <a:t>Societal plateau </a:t>
            </a:r>
          </a:p>
          <a:p>
            <a:pPr marL="342900" indent="-342900">
              <a:buFont typeface="Arial" panose="020B0604020202020204" pitchFamily="34" charset="0"/>
              <a:buChar char="•"/>
            </a:pPr>
            <a:r>
              <a:rPr lang="en-US" sz="2000" dirty="0"/>
              <a:t>Chain result of businesses closing down</a:t>
            </a:r>
          </a:p>
          <a:p>
            <a:pPr marL="342900" indent="-342900">
              <a:buFont typeface="Arial" panose="020B0604020202020204" pitchFamily="34" charset="0"/>
              <a:buChar char="•"/>
            </a:pPr>
            <a:r>
              <a:rPr lang="en-US" sz="2000" dirty="0"/>
              <a:t>Example: Macy’s</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90797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81F-0D2B-1928-C5E3-DA85A40D2C38}"/>
              </a:ext>
            </a:extLst>
          </p:cNvPr>
          <p:cNvSpPr>
            <a:spLocks noGrp="1"/>
          </p:cNvSpPr>
          <p:nvPr>
            <p:ph type="title"/>
          </p:nvPr>
        </p:nvSpPr>
        <p:spPr>
          <a:xfrm>
            <a:off x="612648" y="603504"/>
            <a:ext cx="5953569" cy="1527048"/>
          </a:xfrm>
        </p:spPr>
        <p:txBody>
          <a:bodyPr anchor="b">
            <a:normAutofit/>
          </a:bodyPr>
          <a:lstStyle/>
          <a:p>
            <a:r>
              <a:rPr lang="en-US" dirty="0"/>
              <a:t>Creation</a:t>
            </a:r>
          </a:p>
        </p:txBody>
      </p:sp>
      <p:sp>
        <p:nvSpPr>
          <p:cNvPr id="3" name="Content Placeholder 2">
            <a:extLst>
              <a:ext uri="{FF2B5EF4-FFF2-40B4-BE49-F238E27FC236}">
                <a16:creationId xmlns:a16="http://schemas.microsoft.com/office/drawing/2014/main" id="{3772278C-992A-5E38-D29C-15B84CC4DD2C}"/>
              </a:ext>
            </a:extLst>
          </p:cNvPr>
          <p:cNvSpPr>
            <a:spLocks noGrp="1"/>
          </p:cNvSpPr>
          <p:nvPr>
            <p:ph idx="1"/>
          </p:nvPr>
        </p:nvSpPr>
        <p:spPr>
          <a:xfrm>
            <a:off x="612648" y="2212848"/>
            <a:ext cx="5953569" cy="4096512"/>
          </a:xfrm>
        </p:spPr>
        <p:txBody>
          <a:bodyPr>
            <a:normAutofit/>
          </a:bodyPr>
          <a:lstStyle/>
          <a:p>
            <a:r>
              <a:rPr lang="en-US" dirty="0"/>
              <a:t>New inspiration </a:t>
            </a:r>
          </a:p>
          <a:p>
            <a:r>
              <a:rPr lang="en-US" dirty="0"/>
              <a:t>Innovation of the products</a:t>
            </a:r>
          </a:p>
          <a:p>
            <a:r>
              <a:rPr lang="en-US" dirty="0"/>
              <a:t>Self-owned businesses</a:t>
            </a:r>
          </a:p>
          <a:p>
            <a:r>
              <a:rPr lang="en-US" dirty="0"/>
              <a:t>Skill shift</a:t>
            </a:r>
          </a:p>
          <a:p>
            <a:r>
              <a:rPr lang="en-US" dirty="0"/>
              <a:t>System analyst</a:t>
            </a:r>
          </a:p>
          <a:p>
            <a:r>
              <a:rPr lang="en-US" dirty="0"/>
              <a:t>Data analyst</a:t>
            </a:r>
          </a:p>
          <a:p>
            <a:r>
              <a:rPr lang="en-US" dirty="0"/>
              <a:t>Machine learning specialist</a:t>
            </a:r>
          </a:p>
        </p:txBody>
      </p:sp>
      <p:pic>
        <p:nvPicPr>
          <p:cNvPr id="5122" name="Picture 2" descr="Image result for technology workers">
            <a:extLst>
              <a:ext uri="{FF2B5EF4-FFF2-40B4-BE49-F238E27FC236}">
                <a16:creationId xmlns:a16="http://schemas.microsoft.com/office/drawing/2014/main" id="{CC59A95D-3E56-C437-16E8-AECD56F973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755" r="2006" b="1"/>
          <a:stretch/>
        </p:blipFill>
        <p:spPr bwMode="auto">
          <a:xfrm>
            <a:off x="6167215" y="3414456"/>
            <a:ext cx="5953569" cy="340548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Product Creation process">
            <a:extLst>
              <a:ext uri="{FF2B5EF4-FFF2-40B4-BE49-F238E27FC236}">
                <a16:creationId xmlns:a16="http://schemas.microsoft.com/office/drawing/2014/main" id="{3B167A3F-1B79-4BAE-11AC-AAACBB9145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r="6018" b="3"/>
          <a:stretch/>
        </p:blipFill>
        <p:spPr bwMode="auto">
          <a:xfrm>
            <a:off x="6224576" y="38059"/>
            <a:ext cx="5953569" cy="34038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3855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81484-553F-D020-840D-F77D72680E3E}"/>
              </a:ext>
            </a:extLst>
          </p:cNvPr>
          <p:cNvSpPr>
            <a:spLocks noGrp="1"/>
          </p:cNvSpPr>
          <p:nvPr>
            <p:ph type="title"/>
          </p:nvPr>
        </p:nvSpPr>
        <p:spPr/>
        <p:txBody>
          <a:bodyPr/>
          <a:lstStyle/>
          <a:p>
            <a:r>
              <a:rPr lang="en-US"/>
              <a:t>Business’s Role</a:t>
            </a:r>
            <a:endParaRPr lang="en-US" dirty="0"/>
          </a:p>
        </p:txBody>
      </p:sp>
      <p:pic>
        <p:nvPicPr>
          <p:cNvPr id="4098" name="Picture 2" descr="Image result for balance humans and technology">
            <a:extLst>
              <a:ext uri="{FF2B5EF4-FFF2-40B4-BE49-F238E27FC236}">
                <a16:creationId xmlns:a16="http://schemas.microsoft.com/office/drawing/2014/main" id="{DD95CDD0-3EC7-5440-A327-2F937E592FB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12648" y="3323265"/>
            <a:ext cx="5435477" cy="323261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F80DAD-77C9-464A-D346-F360332D4D59}"/>
              </a:ext>
            </a:extLst>
          </p:cNvPr>
          <p:cNvSpPr txBox="1"/>
          <p:nvPr/>
        </p:nvSpPr>
        <p:spPr>
          <a:xfrm>
            <a:off x="925774" y="1192960"/>
            <a:ext cx="4544291" cy="2308324"/>
          </a:xfrm>
          <a:prstGeom prst="rect">
            <a:avLst/>
          </a:prstGeom>
          <a:noFill/>
        </p:spPr>
        <p:txBody>
          <a:bodyPr wrap="square" rtlCol="0">
            <a:spAutoFit/>
          </a:bodyPr>
          <a:lstStyle/>
          <a:p>
            <a:r>
              <a:rPr lang="en-US" sz="2400" dirty="0"/>
              <a:t>Responsible for</a:t>
            </a:r>
          </a:p>
          <a:p>
            <a:pPr marL="742950" lvl="1" indent="-285750">
              <a:buFont typeface="Arial" panose="020B0604020202020204" pitchFamily="34" charset="0"/>
              <a:buChar char="•"/>
            </a:pPr>
            <a:r>
              <a:rPr lang="en-US" sz="2000" dirty="0"/>
              <a:t>Wages</a:t>
            </a:r>
          </a:p>
          <a:p>
            <a:pPr marL="742950" lvl="1" indent="-285750">
              <a:buFont typeface="Arial" panose="020B0604020202020204" pitchFamily="34" charset="0"/>
              <a:buChar char="•"/>
            </a:pPr>
            <a:r>
              <a:rPr lang="en-US" sz="2000" dirty="0"/>
              <a:t>Number of employees</a:t>
            </a:r>
          </a:p>
          <a:p>
            <a:pPr marL="742950" lvl="1" indent="-285750">
              <a:buFont typeface="Arial" panose="020B0604020202020204" pitchFamily="34" charset="0"/>
              <a:buChar char="•"/>
            </a:pPr>
            <a:r>
              <a:rPr lang="en-US" sz="2000" dirty="0"/>
              <a:t>Prices </a:t>
            </a:r>
          </a:p>
          <a:p>
            <a:pPr marL="742950" lvl="1" indent="-285750">
              <a:buFont typeface="Arial" panose="020B0604020202020204" pitchFamily="34" charset="0"/>
              <a:buChar char="•"/>
            </a:pPr>
            <a:r>
              <a:rPr lang="en-US" sz="2000" dirty="0"/>
              <a:t>Programs</a:t>
            </a:r>
          </a:p>
          <a:p>
            <a:pPr marL="742950" lvl="1" indent="-285750">
              <a:buFont typeface="Arial" panose="020B0604020202020204" pitchFamily="34" charset="0"/>
              <a:buChar char="•"/>
            </a:pPr>
            <a:r>
              <a:rPr lang="en-US" sz="2000" dirty="0"/>
              <a:t>Implementing AI </a:t>
            </a:r>
          </a:p>
          <a:p>
            <a:pPr marL="742950" lvl="1" indent="-285750">
              <a:buFont typeface="Arial" panose="020B0604020202020204" pitchFamily="34" charset="0"/>
              <a:buChar char="•"/>
            </a:pPr>
            <a:endParaRPr lang="en-US" sz="2000" dirty="0"/>
          </a:p>
        </p:txBody>
      </p:sp>
      <p:sp>
        <p:nvSpPr>
          <p:cNvPr id="4" name="TextBox 3">
            <a:extLst>
              <a:ext uri="{FF2B5EF4-FFF2-40B4-BE49-F238E27FC236}">
                <a16:creationId xmlns:a16="http://schemas.microsoft.com/office/drawing/2014/main" id="{E33A7127-C42F-1650-F98E-48D00B174A9E}"/>
              </a:ext>
            </a:extLst>
          </p:cNvPr>
          <p:cNvSpPr txBox="1"/>
          <p:nvPr/>
        </p:nvSpPr>
        <p:spPr>
          <a:xfrm>
            <a:off x="6656277" y="4296870"/>
            <a:ext cx="5435477" cy="1631216"/>
          </a:xfrm>
          <a:prstGeom prst="rect">
            <a:avLst/>
          </a:prstGeom>
          <a:noFill/>
        </p:spPr>
        <p:txBody>
          <a:bodyPr wrap="square" rtlCol="0">
            <a:spAutoFit/>
          </a:bodyPr>
          <a:lstStyle/>
          <a:p>
            <a:pPr marL="285750" indent="-285750">
              <a:buFont typeface="Arial" panose="020B0604020202020204" pitchFamily="34" charset="0"/>
              <a:buChar char="•"/>
            </a:pPr>
            <a:r>
              <a:rPr lang="en-US" sz="2000" dirty="0"/>
              <a:t>Keeps the balance in society maintained </a:t>
            </a:r>
          </a:p>
          <a:p>
            <a:pPr marL="285750" indent="-285750">
              <a:buFont typeface="Arial" panose="020B0604020202020204" pitchFamily="34" charset="0"/>
              <a:buChar char="•"/>
            </a:pPr>
            <a:r>
              <a:rPr lang="en-US" sz="2000" dirty="0"/>
              <a:t>Should promote higher employment rates</a:t>
            </a:r>
          </a:p>
          <a:p>
            <a:pPr marL="285750" indent="-285750">
              <a:buFont typeface="Arial" panose="020B0604020202020204" pitchFamily="34" charset="0"/>
              <a:buChar char="•"/>
            </a:pPr>
            <a:r>
              <a:rPr lang="en-US" sz="2000"/>
              <a:t>Focuses </a:t>
            </a:r>
            <a:r>
              <a:rPr lang="en-US" sz="2000" dirty="0"/>
              <a:t>heavily on profit</a:t>
            </a:r>
          </a:p>
          <a:p>
            <a:pPr marL="285750" indent="-285750">
              <a:buFont typeface="Arial" panose="020B0604020202020204" pitchFamily="34" charset="0"/>
              <a:buChar char="•"/>
            </a:pPr>
            <a:r>
              <a:rPr lang="en-US" sz="2000" dirty="0"/>
              <a:t>Should invest in programs</a:t>
            </a:r>
          </a:p>
          <a:p>
            <a:pPr marL="285750" indent="-285750">
              <a:buFont typeface="Arial" panose="020B0604020202020204" pitchFamily="34" charset="0"/>
              <a:buChar char="•"/>
            </a:pPr>
            <a:r>
              <a:rPr lang="en-US" sz="2000" dirty="0"/>
              <a:t>Constant flow of money</a:t>
            </a:r>
          </a:p>
        </p:txBody>
      </p:sp>
      <p:pic>
        <p:nvPicPr>
          <p:cNvPr id="1026" name="Picture 2" descr="8 Key Benefits of Using Artificial Intelligence for Business">
            <a:extLst>
              <a:ext uri="{FF2B5EF4-FFF2-40B4-BE49-F238E27FC236}">
                <a16:creationId xmlns:a16="http://schemas.microsoft.com/office/drawing/2014/main" id="{3AB1A8B7-2254-E586-D32B-91E50602D9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98495" y="420826"/>
            <a:ext cx="4319765" cy="35477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617577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15</TotalTime>
  <Words>1113</Words>
  <Application>Microsoft Office PowerPoint</Application>
  <PresentationFormat>Widescreen</PresentationFormat>
  <Paragraphs>116</Paragraphs>
  <Slides>10</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Bookman Old Style</vt:lpstr>
      <vt:lpstr>Rockwell</vt:lpstr>
      <vt:lpstr>Damask</vt:lpstr>
      <vt:lpstr>General Project 2</vt:lpstr>
      <vt:lpstr>Microsoft</vt:lpstr>
      <vt:lpstr>Working industry</vt:lpstr>
      <vt:lpstr>Non-Technical</vt:lpstr>
      <vt:lpstr>AI and the Future of Work</vt:lpstr>
      <vt:lpstr>What is AI </vt:lpstr>
      <vt:lpstr>Displacement</vt:lpstr>
      <vt:lpstr>Creation</vt:lpstr>
      <vt:lpstr>Business’s Role</vt:lpstr>
      <vt:lpstr>Interpretation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Syed, Ameera</dc:creator>
  <cp:lastModifiedBy>Syed, Ameera</cp:lastModifiedBy>
  <cp:revision>1</cp:revision>
  <dcterms:created xsi:type="dcterms:W3CDTF">2025-01-24T15:58:14Z</dcterms:created>
  <dcterms:modified xsi:type="dcterms:W3CDTF">2025-05-07T14:53:18Z</dcterms:modified>
</cp:coreProperties>
</file>