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AMEER ABBAS 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312213791/asunm1473312213791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