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WELCOME TO ONE INNOVATION HUB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762000"/>
          </a:xfrm>
        </p:spPr>
        <p:txBody>
          <a:bodyPr/>
          <a:lstStyle/>
          <a:p>
            <a:r>
              <a:rPr lang="en-US" b="1" dirty="0" smtClean="0">
                <a:latin typeface="Agency FB" pitchFamily="34" charset="0"/>
              </a:rPr>
              <a:t>30 DAYS OF MACHINE LEARNING</a:t>
            </a:r>
            <a:endParaRPr lang="en-US" b="1" dirty="0">
              <a:latin typeface="Agency FB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5" y="2258291"/>
            <a:ext cx="6781800" cy="42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8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WHAT TO EXPECT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Understanding of Python Programming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the foundations of Machine Learning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Using Version Control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collaborating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Entering into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hackathons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a career in Data Science, Machine Learning and other related fields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08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Black" pitchFamily="34" charset="0"/>
              </a:rPr>
              <a:t>ROADMAP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Welcome to Data Science and Machine Learning at One Innovation Hub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Week 1-2: Python for Data Science and Machine Learning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to Version Control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Basic concepts of python programming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Week 2: Data Wrangling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Data Analysis and Visualization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8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Week 3-4: Machine Learning Basics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 to ML tools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Supervised and Unsupervised Machine learning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Machine learning algorithm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Week 5: Model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Deployment &amp; Project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Flask</a:t>
            </a:r>
          </a:p>
          <a:p>
            <a:pPr lvl="1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Streamlit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93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rial Black" pitchFamily="34" charset="0"/>
              </a:rPr>
              <a:t>WHAT IS EXPECTED FROM PARTICIPANTS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75% attendance – less than that will lead to no certificate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Group Project that will officially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kickstart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by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week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Collaboration on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DSNOffa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page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Daily/Weekly posting of contents learnt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latin typeface="Arial Black" pitchFamily="34" charset="0"/>
            </a:endParaRPr>
          </a:p>
          <a:p>
            <a:pPr marL="1371600" lvl="3" indent="0">
              <a:buNone/>
            </a:pPr>
            <a:r>
              <a:rPr lang="en-US" sz="6600" dirty="0" smtClean="0">
                <a:latin typeface="Arial Black" pitchFamily="34" charset="0"/>
              </a:rPr>
              <a:t>ANY questions??</a:t>
            </a:r>
            <a:endParaRPr lang="en-US" sz="66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4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7</TotalTime>
  <Words>147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Couture</vt:lpstr>
      <vt:lpstr>WELCOME TO ONE INNOVATION HUB</vt:lpstr>
      <vt:lpstr>WHAT TO EXPECT</vt:lpstr>
      <vt:lpstr>ROADMAP</vt:lpstr>
      <vt:lpstr>PowerPoint Presentation</vt:lpstr>
      <vt:lpstr>WHAT IS EXPECTED FROM PARTICIPANTS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ONE INNOVATION HUB</dc:title>
  <dc:creator>HP</dc:creator>
  <cp:lastModifiedBy>HP</cp:lastModifiedBy>
  <cp:revision>2</cp:revision>
  <dcterms:created xsi:type="dcterms:W3CDTF">2006-08-16T00:00:00Z</dcterms:created>
  <dcterms:modified xsi:type="dcterms:W3CDTF">2022-07-17T21:58:32Z</dcterms:modified>
</cp:coreProperties>
</file>