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42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5000" y="3352800"/>
            <a:ext cx="8001000" cy="329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Project on</a:t>
            </a:r>
          </a:p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OOPS - Banking System </a:t>
            </a:r>
            <a:endParaRPr sz="3200" b="1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sz="2700" spc="-25" dirty="0">
                <a:latin typeface="Arial MT"/>
                <a:cs typeface="Arial MT"/>
              </a:rPr>
              <a:t>By</a:t>
            </a:r>
            <a:r>
              <a:rPr lang="en-IN" sz="2700" spc="-2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 </a:t>
            </a:r>
            <a:endParaRPr lang="en-IN" sz="2700" spc="-20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lang="en-IN" sz="2700" spc="-20" dirty="0">
                <a:latin typeface="Arial MT"/>
                <a:cs typeface="Arial MT"/>
              </a:rPr>
              <a:t>Ameesha Potnuru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Bat</a:t>
            </a:r>
            <a:r>
              <a:rPr lang="en-IN" sz="2700" spc="-10" dirty="0">
                <a:latin typeface="Arial MT"/>
                <a:cs typeface="Arial MT"/>
              </a:rPr>
              <a:t>ch - 434</a:t>
            </a:r>
            <a:endParaRPr sz="2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pc="3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AA90D4-54C8-4BA8-993C-8B6340D304E9}"/>
              </a:ext>
            </a:extLst>
          </p:cNvPr>
          <p:cNvSpPr txBox="1"/>
          <p:nvPr/>
        </p:nvSpPr>
        <p:spPr>
          <a:xfrm>
            <a:off x="4419600" y="457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Introduction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9D47B-7881-4995-9B0C-F21D85265961}"/>
              </a:ext>
            </a:extLst>
          </p:cNvPr>
          <p:cNvSpPr/>
          <p:nvPr/>
        </p:nvSpPr>
        <p:spPr>
          <a:xfrm>
            <a:off x="1257300" y="1286802"/>
            <a:ext cx="96774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Banks need to manage thousands of customer accounts efficiently. Every customer may have a Savings Account (earns interest, no overdraft allowed) or a Current Account (overdraft facility, no interest)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77DBA-F29A-4F6D-88C1-736586431C3C}"/>
              </a:ext>
            </a:extLst>
          </p:cNvPr>
          <p:cNvSpPr/>
          <p:nvPr/>
        </p:nvSpPr>
        <p:spPr>
          <a:xfrm>
            <a:off x="1943100" y="2819161"/>
            <a:ext cx="8991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operations include: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Deposits and withdrawals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Balance checking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Interest addition (for savings)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Overdraft handling (for current accounts)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security (customers should not directly modify balances)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237" y="609600"/>
            <a:ext cx="6340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Problem Statement</a:t>
            </a:r>
            <a:endParaRPr spc="-1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5B707-D96F-4296-9ED0-0B178D15FAA9}"/>
              </a:ext>
            </a:extLst>
          </p:cNvPr>
          <p:cNvSpPr/>
          <p:nvPr/>
        </p:nvSpPr>
        <p:spPr>
          <a:xfrm>
            <a:off x="1524000" y="2057400"/>
            <a:ext cx="9372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Traditional systems without structure often lead to: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duplication (same logic written multiple times)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 debugging (hard to track balances and errors)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reusability (code cannot be easily extended for new features)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3F81A0F-D6E9-486F-986C-26B5B8A02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0" y="522341"/>
            <a:ext cx="441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Concepts Used</a:t>
            </a:r>
            <a:endParaRPr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4CC6-D3F6-4034-BBEB-FF454035C689}"/>
              </a:ext>
            </a:extLst>
          </p:cNvPr>
          <p:cNvSpPr txBox="1"/>
          <p:nvPr/>
        </p:nvSpPr>
        <p:spPr>
          <a:xfrm>
            <a:off x="1295400" y="18288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Encapsulation :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 </a:t>
            </a:r>
            <a:r>
              <a:rPr lang="en-IN" dirty="0"/>
              <a:t>1) Hides sensitive data (__balance)  .</a:t>
            </a:r>
          </a:p>
          <a:p>
            <a:r>
              <a:rPr lang="en-IN" b="1" dirty="0"/>
              <a:t>     </a:t>
            </a:r>
            <a:r>
              <a:rPr lang="en-IN" dirty="0"/>
              <a:t>2) Provides controlled access via ‘</a:t>
            </a:r>
            <a:r>
              <a:rPr lang="en-IN" dirty="0" err="1"/>
              <a:t>get_balance</a:t>
            </a:r>
            <a:r>
              <a:rPr lang="en-IN" dirty="0"/>
              <a:t>()’ and methods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Inheritance : 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dirty="0"/>
              <a:t>1) </a:t>
            </a:r>
            <a:r>
              <a:rPr lang="en-IN" dirty="0" err="1"/>
              <a:t>SavingsAccount</a:t>
            </a:r>
            <a:r>
              <a:rPr lang="en-IN" dirty="0"/>
              <a:t> and </a:t>
            </a:r>
            <a:r>
              <a:rPr lang="en-IN" dirty="0" err="1"/>
              <a:t>CurrentAccount</a:t>
            </a:r>
            <a:r>
              <a:rPr lang="en-IN" dirty="0"/>
              <a:t> </a:t>
            </a:r>
            <a:r>
              <a:rPr lang="en-IN" dirty="0" err="1"/>
              <a:t>resuse</a:t>
            </a:r>
            <a:r>
              <a:rPr lang="en-IN" dirty="0"/>
              <a:t> base class logic</a:t>
            </a:r>
          </a:p>
          <a:p>
            <a:r>
              <a:rPr lang="en-IN" b="1" dirty="0"/>
              <a:t>    </a:t>
            </a:r>
            <a:r>
              <a:rPr lang="en-IN" dirty="0"/>
              <a:t>2) Avoids rewriting deposit / withdraw code</a:t>
            </a:r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Polymorphism :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dirty="0"/>
              <a:t>1) withdraw() behaves differently for each account type</a:t>
            </a:r>
          </a:p>
          <a:p>
            <a:r>
              <a:rPr lang="en-IN" b="1" dirty="0"/>
              <a:t>    </a:t>
            </a:r>
            <a:r>
              <a:rPr lang="en-IN" dirty="0"/>
              <a:t>2) Supports business rule customization without breaking code.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E7AE4DD-890E-4294-89CF-6EB88EA7B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0" y="381000"/>
            <a:ext cx="563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Features of the Project</a:t>
            </a:r>
            <a:endParaRPr spc="-1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D2A4E-F435-43F6-A236-B3B79B26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68307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money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Withdraw money with rules enforced.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checking at any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addition (specific to Savings).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Overdraft facility (specific to Current).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attributes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guide users when invalid actions are attempted.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extendable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account types (Loan, FD, etc.)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76868"/>
            <a:ext cx="632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Example Demonstrations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C267A-8B37-4DBE-896B-C76ABC2C4B0C}"/>
              </a:ext>
            </a:extLst>
          </p:cNvPr>
          <p:cNvSpPr txBox="1"/>
          <p:nvPr/>
        </p:nvSpPr>
        <p:spPr>
          <a:xfrm>
            <a:off x="1295400" y="1222627"/>
            <a:ext cx="8610600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Deposit :</a:t>
            </a:r>
          </a:p>
          <a:p>
            <a:pPr>
              <a:lnSpc>
                <a:spcPct val="200000"/>
              </a:lnSpc>
            </a:pPr>
            <a:r>
              <a:rPr lang="en-IN" dirty="0"/>
              <a:t>       Ravi deposits ₹2000 → New Balance = ₹2000.</a:t>
            </a:r>
            <a:endParaRPr lang="en-IN" b="1" dirty="0"/>
          </a:p>
          <a:p>
            <a:endParaRPr lang="en-IN" dirty="0"/>
          </a:p>
          <a:p>
            <a:r>
              <a:rPr lang="en-IN" b="1" dirty="0"/>
              <a:t>Withdraw :</a:t>
            </a:r>
          </a:p>
          <a:p>
            <a:pPr>
              <a:lnSpc>
                <a:spcPct val="200000"/>
              </a:lnSpc>
            </a:pPr>
            <a:r>
              <a:rPr lang="en-IN" dirty="0"/>
              <a:t>       </a:t>
            </a:r>
            <a:r>
              <a:rPr lang="en-US" dirty="0"/>
              <a:t>Sneha has ₹5000, tries to withdraw ₹10000 → Fails (no overdraft).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Interest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</a:t>
            </a:r>
            <a:r>
              <a:rPr lang="en-US" dirty="0"/>
              <a:t>Arjun with ₹10000 balance → +5% = ₹10500.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Overdraft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 </a:t>
            </a:r>
            <a:r>
              <a:rPr lang="en-US" dirty="0"/>
              <a:t>Priya has ₹2000, withdraws ₹6000 → Allowed (within overdraft limit).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Security Check 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         </a:t>
            </a:r>
            <a:r>
              <a:rPr lang="en-US" dirty="0"/>
              <a:t>Direct access to </a:t>
            </a:r>
            <a:r>
              <a:rPr lang="en-US" b="1" dirty="0"/>
              <a:t>__balance </a:t>
            </a:r>
            <a:r>
              <a:rPr lang="en-IN" dirty="0"/>
              <a:t>→ Error (</a:t>
            </a:r>
            <a:r>
              <a:rPr lang="en-IN" dirty="0" err="1"/>
              <a:t>AttributeError</a:t>
            </a:r>
            <a:r>
              <a:rPr lang="en-IN" dirty="0"/>
              <a:t>)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6C1367C3-640D-40C0-9F5F-BFA22706A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1700" y="775853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Real – World Applications</a:t>
            </a:r>
            <a:endParaRPr spc="-1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8188BC-02D0-462F-A706-56C59DA5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account types added with minimal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variables protect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invalid withdrawals/deposits.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rules (interest, overdraft limits) easily updated.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and safe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Fit: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Forms the base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apps, ATMs, digital wallets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Can be integrated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 &amp; APIs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6200" y="4572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Key Learnings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6725E-AF17-49AA-8D07-89B125EF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7543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OOPS principles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banking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Encapsulation, Inheritance, Polymorphism.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secure, and maintainable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systems that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future-ready.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exposure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mangling (private variables).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Closing Statement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6725E-AF17-49AA-8D07-89B125EF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71977"/>
            <a:ext cx="8763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OOPS – based design is the foundation of the modern banking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Future Scope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Integration with databases for persistence.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Adding web-based frontends for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Connecti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ng to ATMs and mobile banking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A33A3-6285-4129-80FA-88E57716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86" y="4391120"/>
            <a:ext cx="8763000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Key Takeaway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OOPS simplifies complex systems, enhances security and ensures 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Secure , scalable and customer-Friendly banking with OOPS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11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551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PowerPoint Presentation</vt:lpstr>
      <vt:lpstr>Problem Statement</vt:lpstr>
      <vt:lpstr>Concepts Used</vt:lpstr>
      <vt:lpstr>Features of the Project</vt:lpstr>
      <vt:lpstr>Example Demonstrations</vt:lpstr>
      <vt:lpstr>Real – World Applications</vt:lpstr>
      <vt:lpstr>Key Learnings</vt:lpstr>
      <vt:lpstr>Closing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dc:creator>AMEESHA</dc:creator>
  <cp:lastModifiedBy>AMEESHA POTNURU</cp:lastModifiedBy>
  <cp:revision>24</cp:revision>
  <dcterms:created xsi:type="dcterms:W3CDTF">2025-08-23T08:27:52Z</dcterms:created>
  <dcterms:modified xsi:type="dcterms:W3CDTF">2025-09-16T09:37:08Z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2025-08-23T00:00:00Z</vt:filetime>
  </property>
</Properties>
</file>