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rawings/drawing1.xml" ContentType="application/vnd.openxmlformats-officedocument.drawingml.chartshapes+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Default Extension="xlsx" ContentType="application/vnd.openxmlformats-officedocument.spreadsheetml.sheet"/>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72" r:id="rId6"/>
    <p:sldId id="269" r:id="rId7"/>
    <p:sldId id="260" r:id="rId8"/>
    <p:sldId id="261" r:id="rId9"/>
    <p:sldId id="262" r:id="rId10"/>
    <p:sldId id="263" r:id="rId11"/>
    <p:sldId id="264" r:id="rId12"/>
    <p:sldId id="265" r:id="rId13"/>
    <p:sldId id="266" r:id="rId14"/>
    <p:sldId id="267" r:id="rId15"/>
    <p:sldId id="268" r:id="rId16"/>
    <p:sldId id="270"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84" autoAdjust="0"/>
    <p:restoredTop sz="94660"/>
  </p:normalViewPr>
  <p:slideViewPr>
    <p:cSldViewPr snapToGrid="0">
      <p:cViewPr>
        <p:scale>
          <a:sx n="87" d="100"/>
          <a:sy n="87" d="100"/>
        </p:scale>
        <p:origin x="-1152" y="-22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IN"/>
  <c:chart>
    <c:autoTitleDeleted val="1"/>
    <c:view3D>
      <c:rotX val="30"/>
      <c:perspective val="30"/>
    </c:view3D>
    <c:plotArea>
      <c:layout/>
      <c:pie3DChart>
        <c:varyColors val="1"/>
        <c:ser>
          <c:idx val="0"/>
          <c:order val="0"/>
          <c:tx>
            <c:strRef>
              <c:f>Sheet1!$B$1</c:f>
              <c:strCache>
                <c:ptCount val="1"/>
                <c:pt idx="0">
                  <c:v>PROPORTION</c:v>
                </c:pt>
              </c:strCache>
            </c:strRef>
          </c:tx>
          <c:explosion val="25"/>
          <c:cat>
            <c:strRef>
              <c:f>Sheet1!$A$2:$A$5</c:f>
              <c:strCache>
                <c:ptCount val="4"/>
                <c:pt idx="0">
                  <c:v>Array, Strings and functions</c:v>
                </c:pt>
                <c:pt idx="1">
                  <c:v>Object and Classes</c:v>
                </c:pt>
                <c:pt idx="2">
                  <c:v>File Handling</c:v>
                </c:pt>
                <c:pt idx="3">
                  <c:v>Header files</c:v>
                </c:pt>
              </c:strCache>
            </c:strRef>
          </c:cat>
          <c:val>
            <c:numRef>
              <c:f>Sheet1!$B$2:$B$5</c:f>
              <c:numCache>
                <c:formatCode>General</c:formatCode>
                <c:ptCount val="4"/>
                <c:pt idx="0">
                  <c:v>12</c:v>
                </c:pt>
                <c:pt idx="1">
                  <c:v>4</c:v>
                </c:pt>
                <c:pt idx="2">
                  <c:v>3</c:v>
                </c:pt>
                <c:pt idx="3">
                  <c:v>2</c:v>
                </c:pt>
              </c:numCache>
            </c:numRef>
          </c:val>
        </c:ser>
      </c:pie3DChart>
    </c:plotArea>
    <c:legend>
      <c:legendPos val="r"/>
      <c:layout/>
    </c:legend>
    <c:plotVisOnly val="1"/>
  </c:chart>
  <c:txPr>
    <a:bodyPr/>
    <a:lstStyle/>
    <a:p>
      <a:pPr>
        <a:defRPr sz="1800"/>
      </a:pPr>
      <a:endParaRPr lang="en-US"/>
    </a:p>
  </c:txPr>
  <c:externalData r:id="rId1"/>
  <c:userShapes r:id="rId2"/>
</c:chartSpace>
</file>

<file path=ppt/diagrams/_rels/data1.xml.rels><?xml version="1.0" encoding="UTF-8" standalone="yes"?>
<Relationships xmlns="http://schemas.openxmlformats.org/package/2006/relationships"><Relationship Id="rId1" Type="http://schemas.openxmlformats.org/officeDocument/2006/relationships/image" Target="../media/image2.jpeg"/></Relationships>
</file>

<file path=ppt/diagrams/_rels/data2.xml.rels><?xml version="1.0" encoding="UTF-8" standalone="yes"?>
<Relationships xmlns="http://schemas.openxmlformats.org/package/2006/relationships"><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98BCB7-FA96-4ADD-9687-ED0AECFB43D9}" type="doc">
      <dgm:prSet loTypeId="urn:microsoft.com/office/officeart/2005/8/layout/bList2" loCatId="list" qsTypeId="urn:microsoft.com/office/officeart/2005/8/quickstyle/3d3" qsCatId="3D" csTypeId="urn:microsoft.com/office/officeart/2005/8/colors/colorful1" csCatId="colorful" phldr="1"/>
      <dgm:spPr/>
    </dgm:pt>
    <dgm:pt modelId="{1735EB70-1DDC-4D50-9991-DF6AD4527536}">
      <dgm:prSet phldrT="[Text]" custT="1">
        <dgm:style>
          <a:lnRef idx="2">
            <a:schemeClr val="accent1"/>
          </a:lnRef>
          <a:fillRef idx="1">
            <a:schemeClr val="lt1"/>
          </a:fillRef>
          <a:effectRef idx="0">
            <a:schemeClr val="accent1"/>
          </a:effectRef>
          <a:fontRef idx="minor">
            <a:schemeClr val="dk1"/>
          </a:fontRef>
        </dgm:style>
      </dgm:prSet>
      <dgm:spPr/>
      <dgm:t>
        <a:bodyPr/>
        <a:lstStyle/>
        <a:p>
          <a:pPr algn="l"/>
          <a:r>
            <a:rPr lang="en-IN" sz="1600" dirty="0" smtClean="0">
              <a:solidFill>
                <a:schemeClr val="tx1"/>
              </a:solidFill>
            </a:rPr>
            <a:t>Personal Diary Management System is based on concept to generate Personal Daily Records and to add records &amp; update it. </a:t>
          </a:r>
        </a:p>
        <a:p>
          <a:pPr algn="l"/>
          <a:r>
            <a:rPr lang="en-IN" sz="1600" dirty="0" smtClean="0">
              <a:solidFill>
                <a:schemeClr val="tx1"/>
              </a:solidFill>
            </a:rPr>
            <a:t>The basic user-defined functions used in this project are listed below:</a:t>
          </a:r>
        </a:p>
        <a:p>
          <a:pPr algn="l"/>
          <a:r>
            <a:rPr lang="en-IN" sz="1600" dirty="0" smtClean="0">
              <a:solidFill>
                <a:schemeClr val="tx1"/>
              </a:solidFill>
            </a:rPr>
            <a:t>1.) </a:t>
          </a:r>
          <a:r>
            <a:rPr lang="en-IN" sz="1600" dirty="0" err="1" smtClean="0">
              <a:solidFill>
                <a:schemeClr val="tx1"/>
              </a:solidFill>
            </a:rPr>
            <a:t>int</a:t>
          </a:r>
          <a:r>
            <a:rPr lang="en-IN" sz="1600" dirty="0" smtClean="0">
              <a:solidFill>
                <a:schemeClr val="tx1"/>
              </a:solidFill>
            </a:rPr>
            <a:t> password() – contains/manages/handles password protection</a:t>
          </a:r>
        </a:p>
        <a:p>
          <a:pPr algn="l"/>
          <a:r>
            <a:rPr lang="en-IN" sz="1600" dirty="0" smtClean="0">
              <a:solidFill>
                <a:schemeClr val="tx1"/>
              </a:solidFill>
            </a:rPr>
            <a:t>2.) void </a:t>
          </a:r>
          <a:r>
            <a:rPr lang="en-IN" sz="1600" dirty="0" err="1" smtClean="0">
              <a:solidFill>
                <a:schemeClr val="tx1"/>
              </a:solidFill>
            </a:rPr>
            <a:t>add_record</a:t>
          </a:r>
          <a:r>
            <a:rPr lang="en-IN" sz="1600" dirty="0" smtClean="0">
              <a:solidFill>
                <a:schemeClr val="tx1"/>
              </a:solidFill>
            </a:rPr>
            <a:t>() – to add a new diary record</a:t>
          </a:r>
        </a:p>
        <a:p>
          <a:pPr algn="l"/>
          <a:r>
            <a:rPr lang="en-IN" sz="1600" dirty="0" smtClean="0">
              <a:solidFill>
                <a:schemeClr val="tx1"/>
              </a:solidFill>
            </a:rPr>
            <a:t>3.) void </a:t>
          </a:r>
          <a:r>
            <a:rPr lang="en-IN" sz="1600" dirty="0" err="1" smtClean="0">
              <a:solidFill>
                <a:schemeClr val="tx1"/>
              </a:solidFill>
            </a:rPr>
            <a:t>view_record</a:t>
          </a:r>
          <a:r>
            <a:rPr lang="en-IN" sz="1600" dirty="0" smtClean="0">
              <a:solidFill>
                <a:schemeClr val="tx1"/>
              </a:solidFill>
            </a:rPr>
            <a:t>() – to view added record in list</a:t>
          </a:r>
        </a:p>
        <a:p>
          <a:pPr algn="l"/>
          <a:r>
            <a:rPr lang="en-IN" sz="1600" dirty="0" smtClean="0">
              <a:solidFill>
                <a:schemeClr val="tx1"/>
              </a:solidFill>
            </a:rPr>
            <a:t>4.) void </a:t>
          </a:r>
          <a:r>
            <a:rPr lang="en-IN" sz="1600" dirty="0" err="1" smtClean="0">
              <a:solidFill>
                <a:schemeClr val="tx1"/>
              </a:solidFill>
            </a:rPr>
            <a:t>modify_record</a:t>
          </a:r>
          <a:r>
            <a:rPr lang="en-IN" sz="1600" dirty="0" smtClean="0">
              <a:solidFill>
                <a:schemeClr val="tx1"/>
              </a:solidFill>
            </a:rPr>
            <a:t>() – to modify and update an added record</a:t>
          </a:r>
        </a:p>
        <a:p>
          <a:pPr algn="l"/>
          <a:r>
            <a:rPr lang="en-IN" sz="1600" dirty="0" smtClean="0">
              <a:solidFill>
                <a:schemeClr val="tx1"/>
              </a:solidFill>
            </a:rPr>
            <a:t>5.) void </a:t>
          </a:r>
          <a:r>
            <a:rPr lang="en-IN" sz="1600" dirty="0" err="1" smtClean="0">
              <a:solidFill>
                <a:schemeClr val="tx1"/>
              </a:solidFill>
            </a:rPr>
            <a:t>edit_password</a:t>
          </a:r>
          <a:r>
            <a:rPr lang="en-IN" sz="1600" dirty="0" smtClean="0">
              <a:solidFill>
                <a:schemeClr val="tx1"/>
              </a:solidFill>
            </a:rPr>
            <a:t>() – to modify/change a password</a:t>
          </a:r>
        </a:p>
        <a:p>
          <a:pPr algn="l"/>
          <a:r>
            <a:rPr lang="en-IN" sz="1600" dirty="0" smtClean="0">
              <a:solidFill>
                <a:schemeClr val="tx1"/>
              </a:solidFill>
            </a:rPr>
            <a:t>6.) void </a:t>
          </a:r>
          <a:r>
            <a:rPr lang="en-IN" sz="1600" dirty="0" err="1" smtClean="0">
              <a:solidFill>
                <a:schemeClr val="tx1"/>
              </a:solidFill>
            </a:rPr>
            <a:t>delete_record</a:t>
          </a:r>
          <a:r>
            <a:rPr lang="en-IN" sz="1600" dirty="0" smtClean="0">
              <a:solidFill>
                <a:schemeClr val="tx1"/>
              </a:solidFill>
            </a:rPr>
            <a:t>() – to delete or remove a record permanently from system file</a:t>
          </a:r>
        </a:p>
        <a:p>
          <a:pPr algn="l"/>
          <a:endParaRPr lang="en-IN" sz="1600" dirty="0" smtClean="0">
            <a:solidFill>
              <a:schemeClr val="bg1"/>
            </a:solidFill>
          </a:endParaRPr>
        </a:p>
      </dgm:t>
    </dgm:pt>
    <dgm:pt modelId="{97866454-77F7-4CEC-AD95-951F683F7AED}" type="parTrans" cxnId="{4B361C71-4BAD-4081-AD0D-FC740204267C}">
      <dgm:prSet/>
      <dgm:spPr/>
      <dgm:t>
        <a:bodyPr/>
        <a:lstStyle/>
        <a:p>
          <a:endParaRPr lang="en-IN"/>
        </a:p>
      </dgm:t>
    </dgm:pt>
    <dgm:pt modelId="{77E0C71B-B1AE-4FBC-9A09-772924941CBD}" type="sibTrans" cxnId="{4B361C71-4BAD-4081-AD0D-FC740204267C}">
      <dgm:prSet/>
      <dgm:spPr/>
      <dgm:t>
        <a:bodyPr/>
        <a:lstStyle/>
        <a:p>
          <a:endParaRPr lang="en-IN"/>
        </a:p>
      </dgm:t>
    </dgm:pt>
    <dgm:pt modelId="{FCE6330C-FEBD-41B9-AA0F-F806390D5A93}" type="pres">
      <dgm:prSet presAssocID="{CC98BCB7-FA96-4ADD-9687-ED0AECFB43D9}" presName="diagram" presStyleCnt="0">
        <dgm:presLayoutVars>
          <dgm:dir/>
          <dgm:animLvl val="lvl"/>
          <dgm:resizeHandles val="exact"/>
        </dgm:presLayoutVars>
      </dgm:prSet>
      <dgm:spPr/>
    </dgm:pt>
    <dgm:pt modelId="{B3C1CFB8-BE03-445B-80BC-2B6695AB88E0}" type="pres">
      <dgm:prSet presAssocID="{1735EB70-1DDC-4D50-9991-DF6AD4527536}" presName="compNode" presStyleCnt="0"/>
      <dgm:spPr/>
    </dgm:pt>
    <dgm:pt modelId="{FAAF5BB1-CE73-4B7D-AE46-3F4F09F38EAE}" type="pres">
      <dgm:prSet presAssocID="{1735EB70-1DDC-4D50-9991-DF6AD4527536}" presName="childRect" presStyleLbl="bgAcc1" presStyleIdx="0" presStyleCnt="1" custFlipVert="1" custScaleX="192184" custScaleY="60702">
        <dgm:presLayoutVars>
          <dgm:bulletEnabled val="1"/>
        </dgm:presLayoutVars>
        <dgm:style>
          <a:lnRef idx="0">
            <a:schemeClr val="accent2"/>
          </a:lnRef>
          <a:fillRef idx="3">
            <a:schemeClr val="accent2"/>
          </a:fillRef>
          <a:effectRef idx="3">
            <a:schemeClr val="accent2"/>
          </a:effectRef>
          <a:fontRef idx="minor">
            <a:schemeClr val="lt1"/>
          </a:fontRef>
        </dgm:style>
      </dgm:prSet>
      <dgm:spPr/>
      <dgm:t>
        <a:bodyPr/>
        <a:lstStyle/>
        <a:p>
          <a:endParaRPr lang="en-IN"/>
        </a:p>
      </dgm:t>
    </dgm:pt>
    <dgm:pt modelId="{DCD264DB-F710-4E4A-89A5-B3B9A72EDCFE}" type="pres">
      <dgm:prSet presAssocID="{1735EB70-1DDC-4D50-9991-DF6AD4527536}" presName="parentText" presStyleLbl="node1" presStyleIdx="0" presStyleCnt="0">
        <dgm:presLayoutVars>
          <dgm:chMax val="0"/>
          <dgm:bulletEnabled val="1"/>
        </dgm:presLayoutVars>
      </dgm:prSet>
      <dgm:spPr/>
      <dgm:t>
        <a:bodyPr/>
        <a:lstStyle/>
        <a:p>
          <a:endParaRPr lang="en-IN"/>
        </a:p>
      </dgm:t>
    </dgm:pt>
    <dgm:pt modelId="{5BFF33F9-FA1F-4F45-8CDB-B835458C741E}" type="pres">
      <dgm:prSet presAssocID="{1735EB70-1DDC-4D50-9991-DF6AD4527536}" presName="parentRect" presStyleLbl="alignNode1" presStyleIdx="0" presStyleCnt="1" custScaleX="192121" custScaleY="361158"/>
      <dgm:spPr/>
      <dgm:t>
        <a:bodyPr/>
        <a:lstStyle/>
        <a:p>
          <a:endParaRPr lang="en-IN"/>
        </a:p>
      </dgm:t>
    </dgm:pt>
    <dgm:pt modelId="{D899CC94-00E0-4118-B226-D2383F464C32}" type="pres">
      <dgm:prSet presAssocID="{1735EB70-1DDC-4D50-9991-DF6AD4527536}" presName="adorn" presStyleLbl="fgAccFollowNode1" presStyleIdx="0" presStyleCnt="1" custScaleX="115152" custLinFactX="19043" custLinFactNeighborX="100000" custLinFactNeighborY="97788"/>
      <dgm:spPr>
        <a:blipFill rotWithShape="0">
          <a:blip xmlns:r="http://schemas.openxmlformats.org/officeDocument/2006/relationships" r:embed="rId1"/>
          <a:stretch>
            <a:fillRect/>
          </a:stretch>
        </a:blipFill>
      </dgm:spPr>
    </dgm:pt>
  </dgm:ptLst>
  <dgm:cxnLst>
    <dgm:cxn modelId="{972834D6-A32D-4413-8CEA-26E8D9AE8EBA}" type="presOf" srcId="{1735EB70-1DDC-4D50-9991-DF6AD4527536}" destId="{5BFF33F9-FA1F-4F45-8CDB-B835458C741E}" srcOrd="1" destOrd="0" presId="urn:microsoft.com/office/officeart/2005/8/layout/bList2"/>
    <dgm:cxn modelId="{A0E3BA21-6137-4D7F-8676-35F8991DD3BE}" type="presOf" srcId="{1735EB70-1DDC-4D50-9991-DF6AD4527536}" destId="{DCD264DB-F710-4E4A-89A5-B3B9A72EDCFE}" srcOrd="0" destOrd="0" presId="urn:microsoft.com/office/officeart/2005/8/layout/bList2"/>
    <dgm:cxn modelId="{4B361C71-4BAD-4081-AD0D-FC740204267C}" srcId="{CC98BCB7-FA96-4ADD-9687-ED0AECFB43D9}" destId="{1735EB70-1DDC-4D50-9991-DF6AD4527536}" srcOrd="0" destOrd="0" parTransId="{97866454-77F7-4CEC-AD95-951F683F7AED}" sibTransId="{77E0C71B-B1AE-4FBC-9A09-772924941CBD}"/>
    <dgm:cxn modelId="{E3344CE9-8809-42FF-A938-E4D4D0C84B36}" type="presOf" srcId="{CC98BCB7-FA96-4ADD-9687-ED0AECFB43D9}" destId="{FCE6330C-FEBD-41B9-AA0F-F806390D5A93}" srcOrd="0" destOrd="0" presId="urn:microsoft.com/office/officeart/2005/8/layout/bList2"/>
    <dgm:cxn modelId="{7EE10045-D69D-40BF-89C7-2D850DC88BCA}" type="presParOf" srcId="{FCE6330C-FEBD-41B9-AA0F-F806390D5A93}" destId="{B3C1CFB8-BE03-445B-80BC-2B6695AB88E0}" srcOrd="0" destOrd="0" presId="urn:microsoft.com/office/officeart/2005/8/layout/bList2"/>
    <dgm:cxn modelId="{B93A67D1-C929-4F89-8794-61F75A00F46C}" type="presParOf" srcId="{B3C1CFB8-BE03-445B-80BC-2B6695AB88E0}" destId="{FAAF5BB1-CE73-4B7D-AE46-3F4F09F38EAE}" srcOrd="0" destOrd="0" presId="urn:microsoft.com/office/officeart/2005/8/layout/bList2"/>
    <dgm:cxn modelId="{20CA46D9-D73A-4E9B-80D6-61583C7A5A1A}" type="presParOf" srcId="{B3C1CFB8-BE03-445B-80BC-2B6695AB88E0}" destId="{DCD264DB-F710-4E4A-89A5-B3B9A72EDCFE}" srcOrd="1" destOrd="0" presId="urn:microsoft.com/office/officeart/2005/8/layout/bList2"/>
    <dgm:cxn modelId="{1330CEFC-1BB7-40C0-AE30-356C38261965}" type="presParOf" srcId="{B3C1CFB8-BE03-445B-80BC-2B6695AB88E0}" destId="{5BFF33F9-FA1F-4F45-8CDB-B835458C741E}" srcOrd="2" destOrd="0" presId="urn:microsoft.com/office/officeart/2005/8/layout/bList2"/>
    <dgm:cxn modelId="{4739EE68-216E-460D-A945-A38CF61664BE}" type="presParOf" srcId="{B3C1CFB8-BE03-445B-80BC-2B6695AB88E0}" destId="{D899CC94-00E0-4118-B226-D2383F464C32}" srcOrd="3" destOrd="0" presId="urn:microsoft.com/office/officeart/2005/8/layout/bList2"/>
  </dgm:cxnLst>
  <dgm:bg/>
  <dgm:whole/>
</dgm:dataModel>
</file>

<file path=ppt/diagrams/data2.xml><?xml version="1.0" encoding="utf-8"?>
<dgm:dataModel xmlns:dgm="http://schemas.openxmlformats.org/drawingml/2006/diagram" xmlns:a="http://schemas.openxmlformats.org/drawingml/2006/main">
  <dgm:ptLst>
    <dgm:pt modelId="{0FDEA798-0287-4475-B288-7276739A4F6F}"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IN"/>
        </a:p>
      </dgm:t>
    </dgm:pt>
    <dgm:pt modelId="{98D6B939-F8DD-48B1-B993-5DE5D2E3CCA6}">
      <dgm:prSet phldrT="[Text]">
        <dgm:style>
          <a:lnRef idx="1">
            <a:schemeClr val="accent2"/>
          </a:lnRef>
          <a:fillRef idx="3">
            <a:schemeClr val="accent2"/>
          </a:fillRef>
          <a:effectRef idx="2">
            <a:schemeClr val="accent2"/>
          </a:effectRef>
          <a:fontRef idx="minor">
            <a:schemeClr val="lt1"/>
          </a:fontRef>
        </dgm:style>
      </dgm:prSet>
      <dgm:spPr/>
      <dgm:t>
        <a:bodyPr/>
        <a:lstStyle/>
        <a:p>
          <a:endParaRPr lang="en-IN" dirty="0"/>
        </a:p>
      </dgm:t>
    </dgm:pt>
    <dgm:pt modelId="{FB7B747B-4562-4721-9848-667DBC1F9E3B}" type="parTrans" cxnId="{BCE68A9B-AD0C-4E1E-A97C-CC00E047C110}">
      <dgm:prSet/>
      <dgm:spPr/>
      <dgm:t>
        <a:bodyPr/>
        <a:lstStyle/>
        <a:p>
          <a:endParaRPr lang="en-IN"/>
        </a:p>
      </dgm:t>
    </dgm:pt>
    <dgm:pt modelId="{FD95B9CA-0ACA-411B-AED4-73484ADAA846}" type="sibTrans" cxnId="{BCE68A9B-AD0C-4E1E-A97C-CC00E047C110}">
      <dgm:prSet/>
      <dgm:spPr/>
      <dgm:t>
        <a:bodyPr/>
        <a:lstStyle/>
        <a:p>
          <a:endParaRPr lang="en-IN"/>
        </a:p>
      </dgm:t>
    </dgm:pt>
    <dgm:pt modelId="{61A14B47-F1E9-468A-A901-C89F8BC1EA5C}" type="pres">
      <dgm:prSet presAssocID="{0FDEA798-0287-4475-B288-7276739A4F6F}" presName="linear" presStyleCnt="0">
        <dgm:presLayoutVars>
          <dgm:dir/>
          <dgm:resizeHandles val="exact"/>
        </dgm:presLayoutVars>
      </dgm:prSet>
      <dgm:spPr/>
      <dgm:t>
        <a:bodyPr/>
        <a:lstStyle/>
        <a:p>
          <a:endParaRPr lang="en-IN"/>
        </a:p>
      </dgm:t>
    </dgm:pt>
    <dgm:pt modelId="{DD3D3050-D22A-4E47-A35A-F96C6B2A7BB9}" type="pres">
      <dgm:prSet presAssocID="{98D6B939-F8DD-48B1-B993-5DE5D2E3CCA6}" presName="comp" presStyleCnt="0"/>
      <dgm:spPr/>
    </dgm:pt>
    <dgm:pt modelId="{0155BD0C-4972-4FA5-8D22-686414D1047E}" type="pres">
      <dgm:prSet presAssocID="{98D6B939-F8DD-48B1-B993-5DE5D2E3CCA6}" presName="box" presStyleLbl="node1" presStyleIdx="0" presStyleCnt="1" custLinFactNeighborX="-4093" custLinFactNeighborY="-4620"/>
      <dgm:spPr/>
      <dgm:t>
        <a:bodyPr/>
        <a:lstStyle/>
        <a:p>
          <a:endParaRPr lang="en-IN"/>
        </a:p>
      </dgm:t>
    </dgm:pt>
    <dgm:pt modelId="{1E208848-24BD-4809-86AD-7E16326F8CE9}" type="pres">
      <dgm:prSet presAssocID="{98D6B939-F8DD-48B1-B993-5DE5D2E3CCA6}" presName="img" presStyleLbl="fgImgPlace1" presStyleIdx="0" presStyleCnt="1" custScaleX="231853" custScaleY="111239" custLinFactNeighborX="36663" custLinFactNeighborY="101"/>
      <dgm:spPr>
        <a:blipFill rotWithShape="0">
          <a:blip xmlns:r="http://schemas.openxmlformats.org/officeDocument/2006/relationships" r:embed="rId1"/>
          <a:stretch>
            <a:fillRect/>
          </a:stretch>
        </a:blipFill>
      </dgm:spPr>
    </dgm:pt>
    <dgm:pt modelId="{35805765-EAB9-48BD-A08A-B1A144CF90AA}" type="pres">
      <dgm:prSet presAssocID="{98D6B939-F8DD-48B1-B993-5DE5D2E3CCA6}" presName="text" presStyleLbl="node1" presStyleIdx="0" presStyleCnt="1">
        <dgm:presLayoutVars>
          <dgm:bulletEnabled val="1"/>
        </dgm:presLayoutVars>
      </dgm:prSet>
      <dgm:spPr/>
      <dgm:t>
        <a:bodyPr/>
        <a:lstStyle/>
        <a:p>
          <a:endParaRPr lang="en-IN"/>
        </a:p>
      </dgm:t>
    </dgm:pt>
  </dgm:ptLst>
  <dgm:cxnLst>
    <dgm:cxn modelId="{2BBA5786-39CE-4826-BE32-97B781264235}" type="presOf" srcId="{98D6B939-F8DD-48B1-B993-5DE5D2E3CCA6}" destId="{35805765-EAB9-48BD-A08A-B1A144CF90AA}" srcOrd="1" destOrd="0" presId="urn:microsoft.com/office/officeart/2005/8/layout/vList4"/>
    <dgm:cxn modelId="{BCE68A9B-AD0C-4E1E-A97C-CC00E047C110}" srcId="{0FDEA798-0287-4475-B288-7276739A4F6F}" destId="{98D6B939-F8DD-48B1-B993-5DE5D2E3CCA6}" srcOrd="0" destOrd="0" parTransId="{FB7B747B-4562-4721-9848-667DBC1F9E3B}" sibTransId="{FD95B9CA-0ACA-411B-AED4-73484ADAA846}"/>
    <dgm:cxn modelId="{A789CB08-A757-41AA-9442-D2B06D5467F8}" type="presOf" srcId="{0FDEA798-0287-4475-B288-7276739A4F6F}" destId="{61A14B47-F1E9-468A-A901-C89F8BC1EA5C}" srcOrd="0" destOrd="0" presId="urn:microsoft.com/office/officeart/2005/8/layout/vList4"/>
    <dgm:cxn modelId="{8F08860B-64B4-415E-9E33-EF61C47B8039}" type="presOf" srcId="{98D6B939-F8DD-48B1-B993-5DE5D2E3CCA6}" destId="{0155BD0C-4972-4FA5-8D22-686414D1047E}" srcOrd="0" destOrd="0" presId="urn:microsoft.com/office/officeart/2005/8/layout/vList4"/>
    <dgm:cxn modelId="{64640B7D-56A6-4F3E-B08E-463F19386785}" type="presParOf" srcId="{61A14B47-F1E9-468A-A901-C89F8BC1EA5C}" destId="{DD3D3050-D22A-4E47-A35A-F96C6B2A7BB9}" srcOrd="0" destOrd="0" presId="urn:microsoft.com/office/officeart/2005/8/layout/vList4"/>
    <dgm:cxn modelId="{20C9D1A4-FD5B-4134-9B97-3288B3F44ED5}" type="presParOf" srcId="{DD3D3050-D22A-4E47-A35A-F96C6B2A7BB9}" destId="{0155BD0C-4972-4FA5-8D22-686414D1047E}" srcOrd="0" destOrd="0" presId="urn:microsoft.com/office/officeart/2005/8/layout/vList4"/>
    <dgm:cxn modelId="{4C49BCC2-0EBB-4123-A544-0D665C5F10A6}" type="presParOf" srcId="{DD3D3050-D22A-4E47-A35A-F96C6B2A7BB9}" destId="{1E208848-24BD-4809-86AD-7E16326F8CE9}" srcOrd="1" destOrd="0" presId="urn:microsoft.com/office/officeart/2005/8/layout/vList4"/>
    <dgm:cxn modelId="{C3B3E5E0-D334-4F5C-8A46-0C4B11F16E39}" type="presParOf" srcId="{DD3D3050-D22A-4E47-A35A-F96C6B2A7BB9}" destId="{35805765-EAB9-48BD-A08A-B1A144CF90AA}" srcOrd="2" destOrd="0" presId="urn:microsoft.com/office/officeart/2005/8/layout/vList4"/>
  </dgm:cxnLst>
  <dgm:bg/>
  <dgm:whole/>
</dgm:dataModel>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0.68493</cdr:x>
      <cdr:y>0.714</cdr:y>
    </cdr:from>
    <cdr:to>
      <cdr:x>0.81986</cdr:x>
      <cdr:y>0.93856</cdr:y>
    </cdr:to>
    <cdr:sp macro="" textlink="">
      <cdr:nvSpPr>
        <cdr:cNvPr id="2" name="TextBox 1"/>
        <cdr:cNvSpPr txBox="1"/>
      </cdr:nvSpPr>
      <cdr:spPr>
        <a:xfrm xmlns:a="http://schemas.openxmlformats.org/drawingml/2006/main">
          <a:off x="4641819" y="2907371"/>
          <a:ext cx="914400" cy="9144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IN" sz="1600" dirty="0" smtClean="0"/>
            <a:t>(Like </a:t>
          </a:r>
          <a:r>
            <a:rPr lang="en-IN" sz="1600" dirty="0" err="1" smtClean="0"/>
            <a:t>iostream</a:t>
          </a:r>
          <a:r>
            <a:rPr lang="en-IN" sz="1600" dirty="0" smtClean="0"/>
            <a:t>,</a:t>
          </a:r>
        </a:p>
        <a:p xmlns:a="http://schemas.openxmlformats.org/drawingml/2006/main">
          <a:r>
            <a:rPr lang="en-IN" sz="1600" dirty="0" err="1" smtClean="0"/>
            <a:t>conio,stdlib</a:t>
          </a:r>
          <a:r>
            <a:rPr lang="en-IN" sz="1600" dirty="0" smtClean="0"/>
            <a:t>,</a:t>
          </a:r>
        </a:p>
        <a:p xmlns:a="http://schemas.openxmlformats.org/drawingml/2006/main">
          <a:r>
            <a:rPr lang="en-IN" sz="1600" dirty="0" err="1"/>
            <a:t>f</a:t>
          </a:r>
          <a:r>
            <a:rPr lang="en-IN" sz="1600" dirty="0" err="1" smtClean="0"/>
            <a:t>stream</a:t>
          </a:r>
          <a:r>
            <a:rPr lang="en-IN" sz="1600" dirty="0" smtClean="0"/>
            <a:t>)</a:t>
          </a:r>
          <a:endParaRPr lang="en-IN" sz="1600"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A98AF03-7270-45C2-A683-C5E353EF01A5}" type="datetime4">
              <a:rPr lang="en-US" smtClean="0"/>
              <a:pPr/>
              <a:t>April 27, 2018</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pPr/>
              <a:t>April 27, 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pPr/>
              <a:t>April 27, 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April 27, 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B7EAE1-CAAC-4AEF-919E-158692B1E55E}" type="datetime4">
              <a:rPr lang="en-US" smtClean="0"/>
              <a:pPr/>
              <a:t>April 27, 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525A706-D8F2-4D1A-855A-CADC92600C26}" type="datetime4">
              <a:rPr lang="en-US" smtClean="0"/>
              <a:pPr/>
              <a:t>April 27, 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dirty="0"/>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April 27, 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127EC2-47FB-48A1-8644-C8A81DDAA119}" type="datetime4">
              <a:rPr lang="en-US" smtClean="0"/>
              <a:pPr/>
              <a:t>April 27, 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April 27, 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3FC49BF1-FCD3-4395-8FF6-0047AF66228E}" type="datetime4">
              <a:rPr lang="en-US" smtClean="0"/>
              <a:pPr/>
              <a:t>April 27, 2018</a:t>
            </a:fld>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dirty="0"/>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861222-2C8B-4501-BE87-6797EC025925}" type="datetime4">
              <a:rPr lang="en-US" smtClean="0"/>
              <a:pPr/>
              <a:t>April 27, 2018</a:t>
            </a:fld>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6C01193-8287-4834-A286-6B880643E934}" type="datetime4">
              <a:rPr lang="en-US" smtClean="0"/>
              <a:pPr/>
              <a:t>April 27, 2018</a:t>
            </a:fld>
            <a:endParaRPr lang="en-US" dirty="0"/>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B37D5FE-740C-46F5-801A-FA5477D9711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p:fade thruBlk="1"/>
  </p:transition>
  <p:hf hdr="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smtClean="0"/>
              <a:t>PASSWORD PROTECTED PERSONAL DIARY</a:t>
            </a:r>
            <a:endParaRPr lang="en-US" dirty="0"/>
          </a:p>
        </p:txBody>
      </p:sp>
      <p:sp>
        <p:nvSpPr>
          <p:cNvPr id="5" name="Footer Placeholder 4"/>
          <p:cNvSpPr>
            <a:spLocks noGrp="1"/>
          </p:cNvSpPr>
          <p:nvPr>
            <p:ph type="ftr" sz="quarter" idx="11"/>
          </p:nvPr>
        </p:nvSpPr>
        <p:spPr/>
        <p:txBody>
          <a:bodyPr/>
          <a:lstStyle/>
          <a:p>
            <a:r>
              <a:rPr lang="en-US" dirty="0" smtClean="0">
                <a:solidFill>
                  <a:schemeClr val="accent5">
                    <a:lumMod val="50000"/>
                  </a:schemeClr>
                </a:solidFill>
              </a:rPr>
              <a:t>OOP PROJECT</a:t>
            </a:r>
            <a:endParaRPr lang="en-US" dirty="0">
              <a:solidFill>
                <a:schemeClr val="accent5">
                  <a:lumMod val="50000"/>
                </a:schemeClr>
              </a:solidFill>
            </a:endParaRPr>
          </a:p>
        </p:txBody>
      </p:sp>
      <p:sp>
        <p:nvSpPr>
          <p:cNvPr id="6" name="Slide Number Placeholder 5"/>
          <p:cNvSpPr>
            <a:spLocks noGrp="1"/>
          </p:cNvSpPr>
          <p:nvPr>
            <p:ph type="sldNum" sz="quarter" idx="12"/>
          </p:nvPr>
        </p:nvSpPr>
        <p:spPr/>
        <p:txBody>
          <a:bodyPr/>
          <a:lstStyle/>
          <a:p>
            <a:fld id="{8B37D5FE-740C-46F5-801A-FA5477D9711F}" type="slidenum">
              <a:rPr lang="en-US" smtClean="0"/>
              <a:pPr/>
              <a:t>1</a:t>
            </a:fld>
            <a:endParaRPr lang="en-US" dirty="0"/>
          </a:p>
        </p:txBody>
      </p:sp>
      <p:pic>
        <p:nvPicPr>
          <p:cNvPr id="8" name="Picture 7" descr="diaryy.jpg"/>
          <p:cNvPicPr>
            <a:picLocks noChangeAspect="1"/>
          </p:cNvPicPr>
          <p:nvPr/>
        </p:nvPicPr>
        <p:blipFill>
          <a:blip r:embed="rId2"/>
          <a:stretch>
            <a:fillRect/>
          </a:stretch>
        </p:blipFill>
        <p:spPr>
          <a:xfrm>
            <a:off x="4830793" y="129395"/>
            <a:ext cx="3157267" cy="1992702"/>
          </a:xfrm>
          <a:prstGeom prst="rect">
            <a:avLst/>
          </a:prstGeom>
        </p:spPr>
      </p:pic>
      <p:sp>
        <p:nvSpPr>
          <p:cNvPr id="9" name="TextBox 8"/>
          <p:cNvSpPr txBox="1"/>
          <p:nvPr/>
        </p:nvSpPr>
        <p:spPr>
          <a:xfrm>
            <a:off x="202224" y="2743200"/>
            <a:ext cx="4033476" cy="1754326"/>
          </a:xfrm>
          <a:prstGeom prst="rect">
            <a:avLst/>
          </a:prstGeom>
          <a:noFill/>
        </p:spPr>
        <p:txBody>
          <a:bodyPr wrap="none" rtlCol="0">
            <a:spAutoFit/>
          </a:bodyPr>
          <a:lstStyle/>
          <a:p>
            <a:r>
              <a:rPr lang="en-IN" b="1" dirty="0" smtClean="0">
                <a:latin typeface="Bookman Old Style" pitchFamily="18" charset="0"/>
              </a:rPr>
              <a:t>Submitted to</a:t>
            </a:r>
            <a:r>
              <a:rPr lang="en-IN" dirty="0" smtClean="0">
                <a:latin typeface="Bookman Old Style" pitchFamily="18" charset="0"/>
              </a:rPr>
              <a:t>:  Ms. Jasmeet Kaur</a:t>
            </a:r>
          </a:p>
          <a:p>
            <a:r>
              <a:rPr lang="en-IN" b="1" dirty="0" smtClean="0">
                <a:latin typeface="Bookman Old Style" pitchFamily="18" charset="0"/>
              </a:rPr>
              <a:t>Submitted by</a:t>
            </a:r>
            <a:r>
              <a:rPr lang="en-IN" dirty="0" smtClean="0">
                <a:latin typeface="Bookman Old Style" pitchFamily="18" charset="0"/>
              </a:rPr>
              <a:t>:  Amanjot Singh</a:t>
            </a:r>
          </a:p>
          <a:p>
            <a:r>
              <a:rPr lang="en-IN" dirty="0" smtClean="0">
                <a:latin typeface="Bookman Old Style" pitchFamily="18" charset="0"/>
              </a:rPr>
              <a:t>	            (1610991092)</a:t>
            </a:r>
          </a:p>
          <a:p>
            <a:r>
              <a:rPr lang="en-IN" dirty="0" smtClean="0">
                <a:latin typeface="Bookman Old Style" pitchFamily="18" charset="0"/>
              </a:rPr>
              <a:t>                         Ameesha</a:t>
            </a:r>
          </a:p>
          <a:p>
            <a:r>
              <a:rPr lang="en-IN" dirty="0" smtClean="0">
                <a:latin typeface="Bookman Old Style" pitchFamily="18" charset="0"/>
              </a:rPr>
              <a:t>	            (1610991094)</a:t>
            </a:r>
          </a:p>
          <a:p>
            <a:endParaRPr lang="en-IN" dirty="0"/>
          </a:p>
        </p:txBody>
      </p:sp>
    </p:spTree>
    <p:extLst>
      <p:ext uri="{BB962C8B-B14F-4D97-AF65-F5344CB8AC3E}">
        <p14:creationId xmlns:p14="http://schemas.microsoft.com/office/powerpoint/2010/main" xmlns="" val="2194097937"/>
      </p:ext>
    </p:extLst>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B37D5FE-740C-46F5-801A-FA5477D9711F}" type="slidenum">
              <a:rPr lang="en-US" smtClean="0"/>
              <a:pPr/>
              <a:t>10</a:t>
            </a:fld>
            <a:endParaRPr lang="en-US" dirty="0"/>
          </a:p>
        </p:txBody>
      </p:sp>
      <p:sp>
        <p:nvSpPr>
          <p:cNvPr id="7" name="Date Placeholder 3"/>
          <p:cNvSpPr>
            <a:spLocks noGrp="1"/>
          </p:cNvSpPr>
          <p:nvPr>
            <p:ph type="dt" sz="half" idx="10"/>
          </p:nvPr>
        </p:nvSpPr>
        <p:spPr>
          <a:xfrm>
            <a:off x="4684143" y="224492"/>
            <a:ext cx="3446845" cy="365125"/>
          </a:xfrm>
        </p:spPr>
        <p:txBody>
          <a:bodyPr/>
          <a:lstStyle/>
          <a:p>
            <a:r>
              <a:rPr lang="en-US" dirty="0" smtClean="0"/>
              <a:t>PASSWORD PROTECTED PERSONAL DIARY</a:t>
            </a:r>
            <a:endParaRPr lang="en-US" dirty="0"/>
          </a:p>
        </p:txBody>
      </p:sp>
      <p:sp>
        <p:nvSpPr>
          <p:cNvPr id="8" name="Footer Placeholder 4"/>
          <p:cNvSpPr>
            <a:spLocks noGrp="1"/>
          </p:cNvSpPr>
          <p:nvPr>
            <p:ph type="ftr" sz="quarter" idx="11"/>
          </p:nvPr>
        </p:nvSpPr>
        <p:spPr>
          <a:xfrm>
            <a:off x="4734581" y="6155267"/>
            <a:ext cx="3502152" cy="365125"/>
          </a:xfrm>
        </p:spPr>
        <p:txBody>
          <a:bodyPr/>
          <a:lstStyle/>
          <a:p>
            <a:r>
              <a:rPr lang="en-US" dirty="0" smtClean="0">
                <a:solidFill>
                  <a:schemeClr val="accent5">
                    <a:lumMod val="75000"/>
                  </a:schemeClr>
                </a:solidFill>
              </a:rPr>
              <a:t>OOP PROJECT</a:t>
            </a:r>
            <a:endParaRPr lang="en-US" dirty="0">
              <a:solidFill>
                <a:schemeClr val="accent5">
                  <a:lumMod val="75000"/>
                </a:schemeClr>
              </a:solidFill>
            </a:endParaRPr>
          </a:p>
        </p:txBody>
      </p:sp>
      <p:sp>
        <p:nvSpPr>
          <p:cNvPr id="13" name="TextBox 12"/>
          <p:cNvSpPr txBox="1"/>
          <p:nvPr/>
        </p:nvSpPr>
        <p:spPr>
          <a:xfrm>
            <a:off x="2954868" y="914401"/>
            <a:ext cx="3573414" cy="646331"/>
          </a:xfrm>
          <a:prstGeom prst="rect">
            <a:avLst/>
          </a:prstGeom>
          <a:noFill/>
        </p:spPr>
        <p:txBody>
          <a:bodyPr wrap="none" rtlCol="0">
            <a:spAutoFit/>
          </a:bodyPr>
          <a:lstStyle/>
          <a:p>
            <a:r>
              <a:rPr lang="en-IN" sz="3600" b="1" dirty="0" smtClean="0">
                <a:solidFill>
                  <a:schemeClr val="bg1"/>
                </a:solidFill>
              </a:rPr>
              <a:t>INTRODUCTION</a:t>
            </a:r>
            <a:endParaRPr lang="en-IN" sz="3600" b="1" dirty="0">
              <a:solidFill>
                <a:schemeClr val="bg1"/>
              </a:solidFill>
            </a:endParaRPr>
          </a:p>
        </p:txBody>
      </p:sp>
      <p:sp>
        <p:nvSpPr>
          <p:cNvPr id="10" name="Title 1"/>
          <p:cNvSpPr>
            <a:spLocks noGrp="1"/>
          </p:cNvSpPr>
          <p:nvPr>
            <p:ph type="title"/>
          </p:nvPr>
        </p:nvSpPr>
        <p:spPr>
          <a:xfrm>
            <a:off x="1104508" y="630620"/>
            <a:ext cx="7024744" cy="764627"/>
          </a:xfrm>
        </p:spPr>
        <p:txBody>
          <a:bodyPr>
            <a:noAutofit/>
          </a:bodyPr>
          <a:lstStyle/>
          <a:p>
            <a:pPr algn="ctr"/>
            <a:r>
              <a:rPr lang="en-IN" sz="4400" b="1" dirty="0" smtClean="0">
                <a:solidFill>
                  <a:schemeClr val="accent5">
                    <a:lumMod val="75000"/>
                  </a:schemeClr>
                </a:solidFill>
              </a:rPr>
              <a:t>VOID VIEW_RECORD()</a:t>
            </a:r>
            <a:endParaRPr lang="en-IN" sz="4400" b="1" dirty="0">
              <a:solidFill>
                <a:schemeClr val="accent5">
                  <a:lumMod val="75000"/>
                </a:schemeClr>
              </a:solidFill>
            </a:endParaRPr>
          </a:p>
        </p:txBody>
      </p:sp>
      <p:pic>
        <p:nvPicPr>
          <p:cNvPr id="9" name="Picture 8" descr="view1.png"/>
          <p:cNvPicPr>
            <a:picLocks noChangeAspect="1"/>
          </p:cNvPicPr>
          <p:nvPr/>
        </p:nvPicPr>
        <p:blipFill>
          <a:blip r:embed="rId2">
            <a:duotone>
              <a:schemeClr val="accent2">
                <a:shade val="45000"/>
                <a:satMod val="135000"/>
              </a:schemeClr>
              <a:prstClr val="white"/>
            </a:duotone>
          </a:blip>
          <a:stretch>
            <a:fillRect/>
          </a:stretch>
        </p:blipFill>
        <p:spPr>
          <a:xfrm>
            <a:off x="1283677" y="1570897"/>
            <a:ext cx="6682153" cy="456613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B37D5FE-740C-46F5-801A-FA5477D9711F}" type="slidenum">
              <a:rPr lang="en-US" smtClean="0"/>
              <a:pPr/>
              <a:t>11</a:t>
            </a:fld>
            <a:endParaRPr lang="en-US" dirty="0"/>
          </a:p>
        </p:txBody>
      </p:sp>
      <p:sp>
        <p:nvSpPr>
          <p:cNvPr id="7" name="Date Placeholder 3"/>
          <p:cNvSpPr>
            <a:spLocks noGrp="1"/>
          </p:cNvSpPr>
          <p:nvPr>
            <p:ph type="dt" sz="half" idx="10"/>
          </p:nvPr>
        </p:nvSpPr>
        <p:spPr>
          <a:xfrm>
            <a:off x="4684143" y="224492"/>
            <a:ext cx="3446845" cy="365125"/>
          </a:xfrm>
        </p:spPr>
        <p:txBody>
          <a:bodyPr/>
          <a:lstStyle/>
          <a:p>
            <a:r>
              <a:rPr lang="en-US" dirty="0" smtClean="0"/>
              <a:t>PASSWORD PROTECTED PERSONAL DIARY</a:t>
            </a:r>
            <a:endParaRPr lang="en-US" dirty="0"/>
          </a:p>
        </p:txBody>
      </p:sp>
      <p:sp>
        <p:nvSpPr>
          <p:cNvPr id="8" name="Footer Placeholder 4"/>
          <p:cNvSpPr>
            <a:spLocks noGrp="1"/>
          </p:cNvSpPr>
          <p:nvPr>
            <p:ph type="ftr" sz="quarter" idx="11"/>
          </p:nvPr>
        </p:nvSpPr>
        <p:spPr>
          <a:xfrm>
            <a:off x="4734581" y="6155267"/>
            <a:ext cx="3502152" cy="365125"/>
          </a:xfrm>
        </p:spPr>
        <p:txBody>
          <a:bodyPr/>
          <a:lstStyle/>
          <a:p>
            <a:r>
              <a:rPr lang="en-US" dirty="0" smtClean="0">
                <a:solidFill>
                  <a:schemeClr val="accent5">
                    <a:lumMod val="75000"/>
                  </a:schemeClr>
                </a:solidFill>
              </a:rPr>
              <a:t>OOP PROJECT</a:t>
            </a:r>
            <a:endParaRPr lang="en-US" dirty="0">
              <a:solidFill>
                <a:schemeClr val="accent5">
                  <a:lumMod val="75000"/>
                </a:schemeClr>
              </a:solidFill>
            </a:endParaRPr>
          </a:p>
        </p:txBody>
      </p:sp>
      <p:sp>
        <p:nvSpPr>
          <p:cNvPr id="13" name="TextBox 12"/>
          <p:cNvSpPr txBox="1"/>
          <p:nvPr/>
        </p:nvSpPr>
        <p:spPr>
          <a:xfrm>
            <a:off x="2954868" y="914401"/>
            <a:ext cx="3573414" cy="646331"/>
          </a:xfrm>
          <a:prstGeom prst="rect">
            <a:avLst/>
          </a:prstGeom>
          <a:noFill/>
        </p:spPr>
        <p:txBody>
          <a:bodyPr wrap="none" rtlCol="0">
            <a:spAutoFit/>
          </a:bodyPr>
          <a:lstStyle/>
          <a:p>
            <a:r>
              <a:rPr lang="en-IN" sz="3600" b="1" dirty="0" smtClean="0">
                <a:solidFill>
                  <a:schemeClr val="bg1"/>
                </a:solidFill>
              </a:rPr>
              <a:t>INTRODUCTION</a:t>
            </a:r>
            <a:endParaRPr lang="en-IN" sz="3600" b="1" dirty="0">
              <a:solidFill>
                <a:schemeClr val="bg1"/>
              </a:solidFill>
            </a:endParaRPr>
          </a:p>
        </p:txBody>
      </p:sp>
      <p:sp>
        <p:nvSpPr>
          <p:cNvPr id="10" name="Title 1"/>
          <p:cNvSpPr>
            <a:spLocks noGrp="1"/>
          </p:cNvSpPr>
          <p:nvPr>
            <p:ph type="title"/>
          </p:nvPr>
        </p:nvSpPr>
        <p:spPr>
          <a:xfrm>
            <a:off x="1104508" y="630620"/>
            <a:ext cx="7024744" cy="764627"/>
          </a:xfrm>
        </p:spPr>
        <p:txBody>
          <a:bodyPr>
            <a:noAutofit/>
          </a:bodyPr>
          <a:lstStyle/>
          <a:p>
            <a:pPr algn="ctr"/>
            <a:r>
              <a:rPr lang="en-IN" sz="4400" b="1" dirty="0" smtClean="0">
                <a:solidFill>
                  <a:schemeClr val="accent5">
                    <a:lumMod val="75000"/>
                  </a:schemeClr>
                </a:solidFill>
              </a:rPr>
              <a:t>VOID MODIFY_RECORD()</a:t>
            </a:r>
            <a:endParaRPr lang="en-IN" sz="4400" b="1" dirty="0">
              <a:solidFill>
                <a:schemeClr val="accent5">
                  <a:lumMod val="75000"/>
                </a:schemeClr>
              </a:solidFill>
            </a:endParaRPr>
          </a:p>
        </p:txBody>
      </p:sp>
      <p:pic>
        <p:nvPicPr>
          <p:cNvPr id="11" name="Picture 10" descr="modify_record.png"/>
          <p:cNvPicPr>
            <a:picLocks noChangeAspect="1"/>
          </p:cNvPicPr>
          <p:nvPr/>
        </p:nvPicPr>
        <p:blipFill>
          <a:blip r:embed="rId2"/>
          <a:stretch>
            <a:fillRect/>
          </a:stretch>
        </p:blipFill>
        <p:spPr>
          <a:xfrm>
            <a:off x="5433646" y="1573823"/>
            <a:ext cx="3025578" cy="4624754"/>
          </a:xfrm>
          <a:prstGeom prst="rect">
            <a:avLst/>
          </a:prstGeom>
        </p:spPr>
      </p:pic>
      <p:pic>
        <p:nvPicPr>
          <p:cNvPr id="12" name="Picture 11" descr="edit1.png"/>
          <p:cNvPicPr>
            <a:picLocks noChangeAspect="1"/>
          </p:cNvPicPr>
          <p:nvPr/>
        </p:nvPicPr>
        <p:blipFill>
          <a:blip r:embed="rId3">
            <a:duotone>
              <a:schemeClr val="accent2">
                <a:shade val="45000"/>
                <a:satMod val="135000"/>
              </a:schemeClr>
              <a:prstClr val="white"/>
            </a:duotone>
          </a:blip>
          <a:stretch>
            <a:fillRect/>
          </a:stretch>
        </p:blipFill>
        <p:spPr>
          <a:xfrm>
            <a:off x="747346" y="1735318"/>
            <a:ext cx="4976446" cy="43577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B37D5FE-740C-46F5-801A-FA5477D9711F}" type="slidenum">
              <a:rPr lang="en-US" smtClean="0"/>
              <a:pPr/>
              <a:t>12</a:t>
            </a:fld>
            <a:endParaRPr lang="en-US" dirty="0"/>
          </a:p>
        </p:txBody>
      </p:sp>
      <p:sp>
        <p:nvSpPr>
          <p:cNvPr id="7" name="Date Placeholder 3"/>
          <p:cNvSpPr>
            <a:spLocks noGrp="1"/>
          </p:cNvSpPr>
          <p:nvPr>
            <p:ph type="dt" sz="half" idx="10"/>
          </p:nvPr>
        </p:nvSpPr>
        <p:spPr>
          <a:xfrm>
            <a:off x="4684143" y="224492"/>
            <a:ext cx="3446845" cy="365125"/>
          </a:xfrm>
        </p:spPr>
        <p:txBody>
          <a:bodyPr/>
          <a:lstStyle/>
          <a:p>
            <a:r>
              <a:rPr lang="en-US" dirty="0" smtClean="0"/>
              <a:t>PASSWORD PROTECTED PERSONAL DIARY</a:t>
            </a:r>
            <a:endParaRPr lang="en-US" dirty="0"/>
          </a:p>
        </p:txBody>
      </p:sp>
      <p:sp>
        <p:nvSpPr>
          <p:cNvPr id="8" name="Footer Placeholder 4"/>
          <p:cNvSpPr>
            <a:spLocks noGrp="1"/>
          </p:cNvSpPr>
          <p:nvPr>
            <p:ph type="ftr" sz="quarter" idx="11"/>
          </p:nvPr>
        </p:nvSpPr>
        <p:spPr>
          <a:xfrm>
            <a:off x="4734581" y="6155267"/>
            <a:ext cx="3502152" cy="365125"/>
          </a:xfrm>
        </p:spPr>
        <p:txBody>
          <a:bodyPr/>
          <a:lstStyle/>
          <a:p>
            <a:r>
              <a:rPr lang="en-US" dirty="0" smtClean="0">
                <a:solidFill>
                  <a:schemeClr val="accent5">
                    <a:lumMod val="75000"/>
                  </a:schemeClr>
                </a:solidFill>
              </a:rPr>
              <a:t>OOP PROJECT</a:t>
            </a:r>
            <a:endParaRPr lang="en-US" dirty="0">
              <a:solidFill>
                <a:schemeClr val="accent5">
                  <a:lumMod val="75000"/>
                </a:schemeClr>
              </a:solidFill>
            </a:endParaRPr>
          </a:p>
        </p:txBody>
      </p:sp>
      <p:sp>
        <p:nvSpPr>
          <p:cNvPr id="13" name="TextBox 12"/>
          <p:cNvSpPr txBox="1"/>
          <p:nvPr/>
        </p:nvSpPr>
        <p:spPr>
          <a:xfrm>
            <a:off x="2954868" y="914401"/>
            <a:ext cx="3573414" cy="646331"/>
          </a:xfrm>
          <a:prstGeom prst="rect">
            <a:avLst/>
          </a:prstGeom>
          <a:noFill/>
        </p:spPr>
        <p:txBody>
          <a:bodyPr wrap="none" rtlCol="0">
            <a:spAutoFit/>
          </a:bodyPr>
          <a:lstStyle/>
          <a:p>
            <a:r>
              <a:rPr lang="en-IN" sz="3600" b="1" dirty="0" smtClean="0">
                <a:solidFill>
                  <a:schemeClr val="bg1"/>
                </a:solidFill>
              </a:rPr>
              <a:t>INTRODUCTION</a:t>
            </a:r>
            <a:endParaRPr lang="en-IN" sz="3600" b="1" dirty="0">
              <a:solidFill>
                <a:schemeClr val="bg1"/>
              </a:solidFill>
            </a:endParaRPr>
          </a:p>
        </p:txBody>
      </p:sp>
      <p:sp>
        <p:nvSpPr>
          <p:cNvPr id="10" name="Title 1"/>
          <p:cNvSpPr>
            <a:spLocks noGrp="1"/>
          </p:cNvSpPr>
          <p:nvPr>
            <p:ph type="title"/>
          </p:nvPr>
        </p:nvSpPr>
        <p:spPr>
          <a:xfrm>
            <a:off x="1104508" y="630620"/>
            <a:ext cx="7024744" cy="764627"/>
          </a:xfrm>
        </p:spPr>
        <p:txBody>
          <a:bodyPr>
            <a:noAutofit/>
          </a:bodyPr>
          <a:lstStyle/>
          <a:p>
            <a:pPr algn="ctr"/>
            <a:r>
              <a:rPr lang="en-IN" sz="4400" b="1" dirty="0" smtClean="0">
                <a:solidFill>
                  <a:schemeClr val="accent5">
                    <a:lumMod val="75000"/>
                  </a:schemeClr>
                </a:solidFill>
              </a:rPr>
              <a:t>VOID MODIFY_RECORD()</a:t>
            </a:r>
            <a:endParaRPr lang="en-IN" sz="4400" b="1" dirty="0">
              <a:solidFill>
                <a:schemeClr val="accent5">
                  <a:lumMod val="75000"/>
                </a:schemeClr>
              </a:solidFill>
            </a:endParaRPr>
          </a:p>
        </p:txBody>
      </p:sp>
      <p:pic>
        <p:nvPicPr>
          <p:cNvPr id="9" name="Picture 8" descr="edit2.png"/>
          <p:cNvPicPr>
            <a:picLocks noChangeAspect="1"/>
          </p:cNvPicPr>
          <p:nvPr/>
        </p:nvPicPr>
        <p:blipFill>
          <a:blip r:embed="rId2">
            <a:duotone>
              <a:schemeClr val="accent2">
                <a:shade val="45000"/>
                <a:satMod val="135000"/>
              </a:schemeClr>
              <a:prstClr val="white"/>
            </a:duotone>
          </a:blip>
          <a:stretch>
            <a:fillRect/>
          </a:stretch>
        </p:blipFill>
        <p:spPr>
          <a:xfrm>
            <a:off x="665737" y="1828800"/>
            <a:ext cx="3783171" cy="43434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4" name="Picture 13" descr="edit3.png"/>
          <p:cNvPicPr>
            <a:picLocks noChangeAspect="1"/>
          </p:cNvPicPr>
          <p:nvPr/>
        </p:nvPicPr>
        <p:blipFill>
          <a:blip r:embed="rId3">
            <a:duotone>
              <a:schemeClr val="accent2">
                <a:shade val="45000"/>
                <a:satMod val="135000"/>
              </a:schemeClr>
              <a:prstClr val="white"/>
            </a:duotone>
          </a:blip>
          <a:stretch>
            <a:fillRect/>
          </a:stretch>
        </p:blipFill>
        <p:spPr>
          <a:xfrm>
            <a:off x="4730262" y="1767253"/>
            <a:ext cx="3736732" cy="436977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B37D5FE-740C-46F5-801A-FA5477D9711F}" type="slidenum">
              <a:rPr lang="en-US" smtClean="0"/>
              <a:pPr/>
              <a:t>13</a:t>
            </a:fld>
            <a:endParaRPr lang="en-US" dirty="0"/>
          </a:p>
        </p:txBody>
      </p:sp>
      <p:sp>
        <p:nvSpPr>
          <p:cNvPr id="7" name="Date Placeholder 3"/>
          <p:cNvSpPr>
            <a:spLocks noGrp="1"/>
          </p:cNvSpPr>
          <p:nvPr>
            <p:ph type="dt" sz="half" idx="10"/>
          </p:nvPr>
        </p:nvSpPr>
        <p:spPr>
          <a:xfrm>
            <a:off x="4684143" y="224492"/>
            <a:ext cx="3446845" cy="365125"/>
          </a:xfrm>
        </p:spPr>
        <p:txBody>
          <a:bodyPr/>
          <a:lstStyle/>
          <a:p>
            <a:r>
              <a:rPr lang="en-US" dirty="0" smtClean="0"/>
              <a:t>PASSWORD PROTECTED PERSONAL DIARY</a:t>
            </a:r>
            <a:endParaRPr lang="en-US" dirty="0"/>
          </a:p>
        </p:txBody>
      </p:sp>
      <p:sp>
        <p:nvSpPr>
          <p:cNvPr id="8" name="Footer Placeholder 4"/>
          <p:cNvSpPr>
            <a:spLocks noGrp="1"/>
          </p:cNvSpPr>
          <p:nvPr>
            <p:ph type="ftr" sz="quarter" idx="11"/>
          </p:nvPr>
        </p:nvSpPr>
        <p:spPr>
          <a:xfrm>
            <a:off x="4734581" y="6155267"/>
            <a:ext cx="3502152" cy="365125"/>
          </a:xfrm>
        </p:spPr>
        <p:txBody>
          <a:bodyPr/>
          <a:lstStyle/>
          <a:p>
            <a:r>
              <a:rPr lang="en-US" dirty="0" smtClean="0">
                <a:solidFill>
                  <a:schemeClr val="accent5">
                    <a:lumMod val="75000"/>
                  </a:schemeClr>
                </a:solidFill>
              </a:rPr>
              <a:t>OOP PROJECT</a:t>
            </a:r>
            <a:endParaRPr lang="en-US" dirty="0">
              <a:solidFill>
                <a:schemeClr val="accent5">
                  <a:lumMod val="75000"/>
                </a:schemeClr>
              </a:solidFill>
            </a:endParaRPr>
          </a:p>
        </p:txBody>
      </p:sp>
      <p:sp>
        <p:nvSpPr>
          <p:cNvPr id="13" name="TextBox 12"/>
          <p:cNvSpPr txBox="1"/>
          <p:nvPr/>
        </p:nvSpPr>
        <p:spPr>
          <a:xfrm>
            <a:off x="2954868" y="914401"/>
            <a:ext cx="3573414" cy="646331"/>
          </a:xfrm>
          <a:prstGeom prst="rect">
            <a:avLst/>
          </a:prstGeom>
          <a:noFill/>
        </p:spPr>
        <p:txBody>
          <a:bodyPr wrap="none" rtlCol="0">
            <a:spAutoFit/>
          </a:bodyPr>
          <a:lstStyle/>
          <a:p>
            <a:r>
              <a:rPr lang="en-IN" sz="3600" b="1" dirty="0" smtClean="0">
                <a:solidFill>
                  <a:schemeClr val="bg1"/>
                </a:solidFill>
              </a:rPr>
              <a:t>INTRODUCTION</a:t>
            </a:r>
            <a:endParaRPr lang="en-IN" sz="3600" b="1" dirty="0">
              <a:solidFill>
                <a:schemeClr val="bg1"/>
              </a:solidFill>
            </a:endParaRPr>
          </a:p>
        </p:txBody>
      </p:sp>
      <p:sp>
        <p:nvSpPr>
          <p:cNvPr id="10" name="Title 1"/>
          <p:cNvSpPr>
            <a:spLocks noGrp="1"/>
          </p:cNvSpPr>
          <p:nvPr>
            <p:ph type="title"/>
          </p:nvPr>
        </p:nvSpPr>
        <p:spPr>
          <a:xfrm>
            <a:off x="1104508" y="630620"/>
            <a:ext cx="7024744" cy="764627"/>
          </a:xfrm>
        </p:spPr>
        <p:txBody>
          <a:bodyPr>
            <a:noAutofit/>
          </a:bodyPr>
          <a:lstStyle/>
          <a:p>
            <a:pPr algn="ctr"/>
            <a:r>
              <a:rPr lang="en-IN" sz="4400" b="1" dirty="0" smtClean="0">
                <a:solidFill>
                  <a:schemeClr val="accent5">
                    <a:lumMod val="75000"/>
                  </a:schemeClr>
                </a:solidFill>
              </a:rPr>
              <a:t>VOID EDIT_PASSWORD()</a:t>
            </a:r>
            <a:endParaRPr lang="en-IN" sz="4400" b="1" dirty="0">
              <a:solidFill>
                <a:schemeClr val="accent5">
                  <a:lumMod val="75000"/>
                </a:schemeClr>
              </a:solidFill>
            </a:endParaRPr>
          </a:p>
        </p:txBody>
      </p:sp>
      <p:pic>
        <p:nvPicPr>
          <p:cNvPr id="11" name="Picture 10" descr="edit_password.png"/>
          <p:cNvPicPr>
            <a:picLocks noChangeAspect="1"/>
          </p:cNvPicPr>
          <p:nvPr/>
        </p:nvPicPr>
        <p:blipFill>
          <a:blip r:embed="rId2"/>
          <a:stretch>
            <a:fillRect/>
          </a:stretch>
        </p:blipFill>
        <p:spPr>
          <a:xfrm>
            <a:off x="5266701" y="1441937"/>
            <a:ext cx="3420101" cy="4739055"/>
          </a:xfrm>
          <a:prstGeom prst="rect">
            <a:avLst/>
          </a:prstGeom>
        </p:spPr>
      </p:pic>
      <p:pic>
        <p:nvPicPr>
          <p:cNvPr id="12" name="Picture 11" descr="editpassword1.png"/>
          <p:cNvPicPr>
            <a:picLocks noChangeAspect="1"/>
          </p:cNvPicPr>
          <p:nvPr/>
        </p:nvPicPr>
        <p:blipFill>
          <a:blip r:embed="rId3">
            <a:duotone>
              <a:schemeClr val="accent2">
                <a:shade val="45000"/>
                <a:satMod val="135000"/>
              </a:schemeClr>
              <a:prstClr val="white"/>
            </a:duotone>
          </a:blip>
          <a:srcRect b="3032"/>
          <a:stretch>
            <a:fillRect/>
          </a:stretch>
        </p:blipFill>
        <p:spPr>
          <a:xfrm>
            <a:off x="747345" y="1512277"/>
            <a:ext cx="4712677" cy="467750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B37D5FE-740C-46F5-801A-FA5477D9711F}" type="slidenum">
              <a:rPr lang="en-US" smtClean="0"/>
              <a:pPr/>
              <a:t>14</a:t>
            </a:fld>
            <a:endParaRPr lang="en-US" dirty="0"/>
          </a:p>
        </p:txBody>
      </p:sp>
      <p:sp>
        <p:nvSpPr>
          <p:cNvPr id="7" name="Date Placeholder 3"/>
          <p:cNvSpPr>
            <a:spLocks noGrp="1"/>
          </p:cNvSpPr>
          <p:nvPr>
            <p:ph type="dt" sz="half" idx="10"/>
          </p:nvPr>
        </p:nvSpPr>
        <p:spPr>
          <a:xfrm>
            <a:off x="4684143" y="224492"/>
            <a:ext cx="3446845" cy="365125"/>
          </a:xfrm>
        </p:spPr>
        <p:txBody>
          <a:bodyPr/>
          <a:lstStyle/>
          <a:p>
            <a:r>
              <a:rPr lang="en-US" dirty="0" smtClean="0"/>
              <a:t>PASSWORD PROTECTED PERSONAL DIARY</a:t>
            </a:r>
            <a:endParaRPr lang="en-US" dirty="0"/>
          </a:p>
        </p:txBody>
      </p:sp>
      <p:sp>
        <p:nvSpPr>
          <p:cNvPr id="8" name="Footer Placeholder 4"/>
          <p:cNvSpPr>
            <a:spLocks noGrp="1"/>
          </p:cNvSpPr>
          <p:nvPr>
            <p:ph type="ftr" sz="quarter" idx="11"/>
          </p:nvPr>
        </p:nvSpPr>
        <p:spPr>
          <a:xfrm>
            <a:off x="4734581" y="6155267"/>
            <a:ext cx="3502152" cy="365125"/>
          </a:xfrm>
        </p:spPr>
        <p:txBody>
          <a:bodyPr/>
          <a:lstStyle/>
          <a:p>
            <a:r>
              <a:rPr lang="en-US" dirty="0" smtClean="0">
                <a:solidFill>
                  <a:schemeClr val="accent5">
                    <a:lumMod val="75000"/>
                  </a:schemeClr>
                </a:solidFill>
              </a:rPr>
              <a:t>OOP PROJECT</a:t>
            </a:r>
            <a:endParaRPr lang="en-US" dirty="0">
              <a:solidFill>
                <a:schemeClr val="accent5">
                  <a:lumMod val="75000"/>
                </a:schemeClr>
              </a:solidFill>
            </a:endParaRPr>
          </a:p>
        </p:txBody>
      </p:sp>
      <p:sp>
        <p:nvSpPr>
          <p:cNvPr id="13" name="TextBox 12"/>
          <p:cNvSpPr txBox="1"/>
          <p:nvPr/>
        </p:nvSpPr>
        <p:spPr>
          <a:xfrm>
            <a:off x="2954868" y="914401"/>
            <a:ext cx="3573414" cy="646331"/>
          </a:xfrm>
          <a:prstGeom prst="rect">
            <a:avLst/>
          </a:prstGeom>
          <a:noFill/>
        </p:spPr>
        <p:txBody>
          <a:bodyPr wrap="none" rtlCol="0">
            <a:spAutoFit/>
          </a:bodyPr>
          <a:lstStyle/>
          <a:p>
            <a:r>
              <a:rPr lang="en-IN" sz="3600" b="1" dirty="0" smtClean="0">
                <a:solidFill>
                  <a:schemeClr val="bg1"/>
                </a:solidFill>
              </a:rPr>
              <a:t>INTRODUCTION</a:t>
            </a:r>
            <a:endParaRPr lang="en-IN" sz="3600" b="1" dirty="0">
              <a:solidFill>
                <a:schemeClr val="bg1"/>
              </a:solidFill>
            </a:endParaRPr>
          </a:p>
        </p:txBody>
      </p:sp>
      <p:sp>
        <p:nvSpPr>
          <p:cNvPr id="10" name="Title 1"/>
          <p:cNvSpPr>
            <a:spLocks noGrp="1"/>
          </p:cNvSpPr>
          <p:nvPr>
            <p:ph type="title"/>
          </p:nvPr>
        </p:nvSpPr>
        <p:spPr>
          <a:xfrm>
            <a:off x="1104508" y="630620"/>
            <a:ext cx="7024744" cy="764627"/>
          </a:xfrm>
        </p:spPr>
        <p:txBody>
          <a:bodyPr>
            <a:noAutofit/>
          </a:bodyPr>
          <a:lstStyle/>
          <a:p>
            <a:pPr algn="ctr"/>
            <a:r>
              <a:rPr lang="en-IN" sz="4400" b="1" dirty="0" smtClean="0">
                <a:solidFill>
                  <a:schemeClr val="accent5">
                    <a:lumMod val="75000"/>
                  </a:schemeClr>
                </a:solidFill>
              </a:rPr>
              <a:t>VOID DELETE_RECORD()</a:t>
            </a:r>
            <a:endParaRPr lang="en-IN" sz="4400" b="1" dirty="0">
              <a:solidFill>
                <a:schemeClr val="accent5">
                  <a:lumMod val="75000"/>
                </a:schemeClr>
              </a:solidFill>
            </a:endParaRPr>
          </a:p>
        </p:txBody>
      </p:sp>
      <p:pic>
        <p:nvPicPr>
          <p:cNvPr id="9" name="Picture 8" descr="delete_record.png"/>
          <p:cNvPicPr>
            <a:picLocks noChangeAspect="1"/>
          </p:cNvPicPr>
          <p:nvPr/>
        </p:nvPicPr>
        <p:blipFill>
          <a:blip r:embed="rId2"/>
          <a:srcRect t="2862" b="3399"/>
          <a:stretch>
            <a:fillRect/>
          </a:stretch>
        </p:blipFill>
        <p:spPr>
          <a:xfrm>
            <a:off x="5359644" y="1591407"/>
            <a:ext cx="3239234" cy="4607169"/>
          </a:xfrm>
          <a:prstGeom prst="rect">
            <a:avLst/>
          </a:prstGeom>
        </p:spPr>
      </p:pic>
      <p:pic>
        <p:nvPicPr>
          <p:cNvPr id="14" name="Picture 13" descr="delete1.png"/>
          <p:cNvPicPr>
            <a:picLocks noChangeAspect="1"/>
          </p:cNvPicPr>
          <p:nvPr/>
        </p:nvPicPr>
        <p:blipFill>
          <a:blip r:embed="rId3">
            <a:duotone>
              <a:schemeClr val="accent2">
                <a:shade val="45000"/>
                <a:satMod val="135000"/>
              </a:schemeClr>
              <a:prstClr val="white"/>
            </a:duotone>
          </a:blip>
          <a:stretch>
            <a:fillRect/>
          </a:stretch>
        </p:blipFill>
        <p:spPr>
          <a:xfrm>
            <a:off x="694591" y="1633041"/>
            <a:ext cx="5090747" cy="452157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B37D5FE-740C-46F5-801A-FA5477D9711F}" type="slidenum">
              <a:rPr lang="en-US" smtClean="0"/>
              <a:pPr/>
              <a:t>15</a:t>
            </a:fld>
            <a:endParaRPr lang="en-US" dirty="0"/>
          </a:p>
        </p:txBody>
      </p:sp>
      <p:sp>
        <p:nvSpPr>
          <p:cNvPr id="7" name="Date Placeholder 3"/>
          <p:cNvSpPr>
            <a:spLocks noGrp="1"/>
          </p:cNvSpPr>
          <p:nvPr>
            <p:ph type="dt" sz="half" idx="10"/>
          </p:nvPr>
        </p:nvSpPr>
        <p:spPr>
          <a:xfrm>
            <a:off x="4684143" y="224492"/>
            <a:ext cx="3446845" cy="365125"/>
          </a:xfrm>
        </p:spPr>
        <p:txBody>
          <a:bodyPr/>
          <a:lstStyle/>
          <a:p>
            <a:r>
              <a:rPr lang="en-US" dirty="0" smtClean="0"/>
              <a:t>PASSWORD PROTECTED PERSONAL DIARY</a:t>
            </a:r>
            <a:endParaRPr lang="en-US" dirty="0"/>
          </a:p>
        </p:txBody>
      </p:sp>
      <p:sp>
        <p:nvSpPr>
          <p:cNvPr id="8" name="Footer Placeholder 4"/>
          <p:cNvSpPr>
            <a:spLocks noGrp="1"/>
          </p:cNvSpPr>
          <p:nvPr>
            <p:ph type="ftr" sz="quarter" idx="11"/>
          </p:nvPr>
        </p:nvSpPr>
        <p:spPr>
          <a:xfrm>
            <a:off x="4734581" y="6155267"/>
            <a:ext cx="3502152" cy="365125"/>
          </a:xfrm>
        </p:spPr>
        <p:txBody>
          <a:bodyPr/>
          <a:lstStyle/>
          <a:p>
            <a:r>
              <a:rPr lang="en-US" dirty="0" smtClean="0">
                <a:solidFill>
                  <a:schemeClr val="accent5">
                    <a:lumMod val="75000"/>
                  </a:schemeClr>
                </a:solidFill>
              </a:rPr>
              <a:t>OOP PROJECT</a:t>
            </a:r>
            <a:endParaRPr lang="en-US" dirty="0">
              <a:solidFill>
                <a:schemeClr val="accent5">
                  <a:lumMod val="75000"/>
                </a:schemeClr>
              </a:solidFill>
            </a:endParaRPr>
          </a:p>
        </p:txBody>
      </p:sp>
      <p:sp>
        <p:nvSpPr>
          <p:cNvPr id="13" name="TextBox 12"/>
          <p:cNvSpPr txBox="1"/>
          <p:nvPr/>
        </p:nvSpPr>
        <p:spPr>
          <a:xfrm>
            <a:off x="2954868" y="914401"/>
            <a:ext cx="3573414" cy="646331"/>
          </a:xfrm>
          <a:prstGeom prst="rect">
            <a:avLst/>
          </a:prstGeom>
          <a:noFill/>
        </p:spPr>
        <p:txBody>
          <a:bodyPr wrap="none" rtlCol="0">
            <a:spAutoFit/>
          </a:bodyPr>
          <a:lstStyle/>
          <a:p>
            <a:r>
              <a:rPr lang="en-IN" sz="3600" b="1" dirty="0" smtClean="0">
                <a:solidFill>
                  <a:schemeClr val="bg1"/>
                </a:solidFill>
              </a:rPr>
              <a:t>INTRODUCTION</a:t>
            </a:r>
            <a:endParaRPr lang="en-IN" sz="3600" b="1" dirty="0">
              <a:solidFill>
                <a:schemeClr val="bg1"/>
              </a:solidFill>
            </a:endParaRPr>
          </a:p>
        </p:txBody>
      </p:sp>
      <p:sp>
        <p:nvSpPr>
          <p:cNvPr id="10" name="Title 1"/>
          <p:cNvSpPr>
            <a:spLocks noGrp="1"/>
          </p:cNvSpPr>
          <p:nvPr>
            <p:ph type="title"/>
          </p:nvPr>
        </p:nvSpPr>
        <p:spPr>
          <a:xfrm>
            <a:off x="1104508" y="630620"/>
            <a:ext cx="7024744" cy="764627"/>
          </a:xfrm>
        </p:spPr>
        <p:txBody>
          <a:bodyPr>
            <a:noAutofit/>
          </a:bodyPr>
          <a:lstStyle/>
          <a:p>
            <a:pPr algn="ctr"/>
            <a:r>
              <a:rPr lang="en-IN" sz="4400" b="1" dirty="0" smtClean="0">
                <a:solidFill>
                  <a:schemeClr val="accent5">
                    <a:lumMod val="75000"/>
                  </a:schemeClr>
                </a:solidFill>
              </a:rPr>
              <a:t>EXIT</a:t>
            </a:r>
            <a:endParaRPr lang="en-IN" sz="4400" b="1" dirty="0">
              <a:solidFill>
                <a:schemeClr val="accent5">
                  <a:lumMod val="75000"/>
                </a:schemeClr>
              </a:solidFill>
            </a:endParaRPr>
          </a:p>
        </p:txBody>
      </p:sp>
      <p:pic>
        <p:nvPicPr>
          <p:cNvPr id="11" name="Picture 10" descr="exit.png"/>
          <p:cNvPicPr>
            <a:picLocks noChangeAspect="1"/>
          </p:cNvPicPr>
          <p:nvPr/>
        </p:nvPicPr>
        <p:blipFill>
          <a:blip r:embed="rId2">
            <a:duotone>
              <a:schemeClr val="accent2">
                <a:shade val="45000"/>
                <a:satMod val="135000"/>
              </a:schemeClr>
              <a:prstClr val="white"/>
            </a:duotone>
          </a:blip>
          <a:stretch>
            <a:fillRect/>
          </a:stretch>
        </p:blipFill>
        <p:spPr>
          <a:xfrm>
            <a:off x="1011115" y="1450731"/>
            <a:ext cx="7227277" cy="460717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B37D5FE-740C-46F5-801A-FA5477D9711F}" type="slidenum">
              <a:rPr lang="en-US" smtClean="0"/>
              <a:pPr/>
              <a:t>16</a:t>
            </a:fld>
            <a:endParaRPr lang="en-US" dirty="0"/>
          </a:p>
        </p:txBody>
      </p:sp>
      <p:sp>
        <p:nvSpPr>
          <p:cNvPr id="7" name="Date Placeholder 3"/>
          <p:cNvSpPr>
            <a:spLocks noGrp="1"/>
          </p:cNvSpPr>
          <p:nvPr>
            <p:ph type="dt" sz="half" idx="10"/>
          </p:nvPr>
        </p:nvSpPr>
        <p:spPr>
          <a:xfrm>
            <a:off x="4684143" y="224492"/>
            <a:ext cx="3446845" cy="365125"/>
          </a:xfrm>
        </p:spPr>
        <p:txBody>
          <a:bodyPr/>
          <a:lstStyle/>
          <a:p>
            <a:r>
              <a:rPr lang="en-US" dirty="0" smtClean="0"/>
              <a:t>PASSWORD PROTECTED PERSONAL DIARY</a:t>
            </a:r>
            <a:endParaRPr lang="en-US" dirty="0"/>
          </a:p>
        </p:txBody>
      </p:sp>
      <p:sp>
        <p:nvSpPr>
          <p:cNvPr id="8" name="Footer Placeholder 4"/>
          <p:cNvSpPr>
            <a:spLocks noGrp="1"/>
          </p:cNvSpPr>
          <p:nvPr>
            <p:ph type="ftr" sz="quarter" idx="11"/>
          </p:nvPr>
        </p:nvSpPr>
        <p:spPr>
          <a:xfrm>
            <a:off x="4734581" y="6155267"/>
            <a:ext cx="3502152" cy="365125"/>
          </a:xfrm>
        </p:spPr>
        <p:txBody>
          <a:bodyPr/>
          <a:lstStyle/>
          <a:p>
            <a:r>
              <a:rPr lang="en-US" dirty="0" smtClean="0">
                <a:solidFill>
                  <a:schemeClr val="accent5">
                    <a:lumMod val="75000"/>
                  </a:schemeClr>
                </a:solidFill>
              </a:rPr>
              <a:t>OOP PROJECT</a:t>
            </a:r>
            <a:endParaRPr lang="en-US" dirty="0">
              <a:solidFill>
                <a:schemeClr val="accent5">
                  <a:lumMod val="75000"/>
                </a:schemeClr>
              </a:solidFill>
            </a:endParaRPr>
          </a:p>
        </p:txBody>
      </p:sp>
      <p:sp>
        <p:nvSpPr>
          <p:cNvPr id="13" name="TextBox 12"/>
          <p:cNvSpPr txBox="1"/>
          <p:nvPr/>
        </p:nvSpPr>
        <p:spPr>
          <a:xfrm>
            <a:off x="2954868" y="914401"/>
            <a:ext cx="3573414" cy="646331"/>
          </a:xfrm>
          <a:prstGeom prst="rect">
            <a:avLst/>
          </a:prstGeom>
          <a:noFill/>
        </p:spPr>
        <p:txBody>
          <a:bodyPr wrap="none" rtlCol="0">
            <a:spAutoFit/>
          </a:bodyPr>
          <a:lstStyle/>
          <a:p>
            <a:r>
              <a:rPr lang="en-IN" sz="3600" b="1" dirty="0" smtClean="0">
                <a:solidFill>
                  <a:schemeClr val="bg1"/>
                </a:solidFill>
              </a:rPr>
              <a:t>INTRODUCTION</a:t>
            </a:r>
            <a:endParaRPr lang="en-IN" sz="3600" b="1" dirty="0">
              <a:solidFill>
                <a:schemeClr val="bg1"/>
              </a:solidFill>
            </a:endParaRPr>
          </a:p>
        </p:txBody>
      </p:sp>
      <p:sp>
        <p:nvSpPr>
          <p:cNvPr id="10" name="Title 1"/>
          <p:cNvSpPr>
            <a:spLocks noGrp="1"/>
          </p:cNvSpPr>
          <p:nvPr>
            <p:ph type="title"/>
          </p:nvPr>
        </p:nvSpPr>
        <p:spPr>
          <a:xfrm>
            <a:off x="1130885" y="703385"/>
            <a:ext cx="7024744" cy="559977"/>
          </a:xfrm>
        </p:spPr>
        <p:txBody>
          <a:bodyPr>
            <a:noAutofit/>
          </a:bodyPr>
          <a:lstStyle/>
          <a:p>
            <a:pPr algn="ctr"/>
            <a:r>
              <a:rPr lang="en-IN" sz="2400" b="1" dirty="0" smtClean="0">
                <a:solidFill>
                  <a:schemeClr val="accent5">
                    <a:lumMod val="75000"/>
                  </a:schemeClr>
                </a:solidFill>
              </a:rPr>
              <a:t>ADVANTAGES OVER TRADITIONAL SYSTEM</a:t>
            </a:r>
            <a:endParaRPr lang="en-IN" sz="2400" b="1" dirty="0">
              <a:solidFill>
                <a:schemeClr val="accent5">
                  <a:lumMod val="75000"/>
                </a:schemeClr>
              </a:solidFill>
            </a:endParaRPr>
          </a:p>
        </p:txBody>
      </p:sp>
      <p:sp>
        <p:nvSpPr>
          <p:cNvPr id="9" name="Content Placeholder 2"/>
          <p:cNvSpPr>
            <a:spLocks noGrp="1"/>
          </p:cNvSpPr>
          <p:nvPr>
            <p:ph idx="1"/>
          </p:nvPr>
        </p:nvSpPr>
        <p:spPr>
          <a:xfrm>
            <a:off x="1043492" y="1811547"/>
            <a:ext cx="7073965" cy="4270075"/>
          </a:xfrm>
        </p:spPr>
        <p:txBody>
          <a:bodyPr>
            <a:normAutofit/>
          </a:bodyPr>
          <a:lstStyle/>
          <a:p>
            <a:r>
              <a:rPr lang="en-IN" dirty="0" smtClean="0"/>
              <a:t>User can add their daily details safely and it’s not time consuming. </a:t>
            </a:r>
          </a:p>
          <a:p>
            <a:r>
              <a:rPr lang="en-IN" dirty="0" smtClean="0"/>
              <a:t>Each Section contains high security so there is no chance of data loss. </a:t>
            </a:r>
          </a:p>
          <a:p>
            <a:r>
              <a:rPr lang="en-IN" dirty="0" smtClean="0"/>
              <a:t>There’s maximum privacy to the recorded files. </a:t>
            </a:r>
          </a:p>
          <a:p>
            <a:r>
              <a:rPr lang="en-IN" dirty="0" smtClean="0"/>
              <a:t>This System makes easy to store daily records. Unlike traditional diary maintaining methods which are more tedious, time consuming and prone to error.</a:t>
            </a:r>
          </a:p>
          <a:p>
            <a:endParaRPr lang="en-IN" dirty="0"/>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B37D5FE-740C-46F5-801A-FA5477D9711F}" type="slidenum">
              <a:rPr lang="en-US" smtClean="0"/>
              <a:pPr/>
              <a:t>17</a:t>
            </a:fld>
            <a:endParaRPr lang="en-US" dirty="0"/>
          </a:p>
        </p:txBody>
      </p:sp>
      <p:sp>
        <p:nvSpPr>
          <p:cNvPr id="7" name="Date Placeholder 3"/>
          <p:cNvSpPr>
            <a:spLocks noGrp="1"/>
          </p:cNvSpPr>
          <p:nvPr>
            <p:ph type="dt" sz="half" idx="10"/>
          </p:nvPr>
        </p:nvSpPr>
        <p:spPr>
          <a:xfrm>
            <a:off x="4684143" y="224492"/>
            <a:ext cx="3446845" cy="365125"/>
          </a:xfrm>
        </p:spPr>
        <p:txBody>
          <a:bodyPr/>
          <a:lstStyle/>
          <a:p>
            <a:r>
              <a:rPr lang="en-US" dirty="0" smtClean="0"/>
              <a:t>PASSWORD PROTECTED PERSONAL DIARY</a:t>
            </a:r>
            <a:endParaRPr lang="en-US" dirty="0"/>
          </a:p>
        </p:txBody>
      </p:sp>
      <p:sp>
        <p:nvSpPr>
          <p:cNvPr id="8" name="Footer Placeholder 4"/>
          <p:cNvSpPr>
            <a:spLocks noGrp="1"/>
          </p:cNvSpPr>
          <p:nvPr>
            <p:ph type="ftr" sz="quarter" idx="11"/>
          </p:nvPr>
        </p:nvSpPr>
        <p:spPr>
          <a:xfrm>
            <a:off x="4734581" y="6155267"/>
            <a:ext cx="3502152" cy="365125"/>
          </a:xfrm>
        </p:spPr>
        <p:txBody>
          <a:bodyPr/>
          <a:lstStyle/>
          <a:p>
            <a:r>
              <a:rPr lang="en-US" dirty="0" smtClean="0">
                <a:solidFill>
                  <a:schemeClr val="accent5">
                    <a:lumMod val="75000"/>
                  </a:schemeClr>
                </a:solidFill>
              </a:rPr>
              <a:t>OOP PROJECT</a:t>
            </a:r>
            <a:endParaRPr lang="en-US" dirty="0">
              <a:solidFill>
                <a:schemeClr val="accent5">
                  <a:lumMod val="75000"/>
                </a:schemeClr>
              </a:solidFill>
            </a:endParaRPr>
          </a:p>
        </p:txBody>
      </p:sp>
      <p:sp>
        <p:nvSpPr>
          <p:cNvPr id="13" name="TextBox 12"/>
          <p:cNvSpPr txBox="1"/>
          <p:nvPr/>
        </p:nvSpPr>
        <p:spPr>
          <a:xfrm>
            <a:off x="2954868" y="914401"/>
            <a:ext cx="3573414" cy="646331"/>
          </a:xfrm>
          <a:prstGeom prst="rect">
            <a:avLst/>
          </a:prstGeom>
          <a:noFill/>
        </p:spPr>
        <p:txBody>
          <a:bodyPr wrap="none" rtlCol="0">
            <a:spAutoFit/>
          </a:bodyPr>
          <a:lstStyle/>
          <a:p>
            <a:r>
              <a:rPr lang="en-IN" sz="3600" b="1" dirty="0" smtClean="0">
                <a:solidFill>
                  <a:schemeClr val="bg1"/>
                </a:solidFill>
              </a:rPr>
              <a:t>INTRODUCTION</a:t>
            </a:r>
            <a:endParaRPr lang="en-IN" sz="3600" b="1" dirty="0">
              <a:solidFill>
                <a:schemeClr val="bg1"/>
              </a:solidFill>
            </a:endParaRPr>
          </a:p>
        </p:txBody>
      </p:sp>
      <p:sp>
        <p:nvSpPr>
          <p:cNvPr id="10" name="Title 1"/>
          <p:cNvSpPr>
            <a:spLocks noGrp="1"/>
          </p:cNvSpPr>
          <p:nvPr>
            <p:ph type="title"/>
          </p:nvPr>
        </p:nvSpPr>
        <p:spPr>
          <a:xfrm>
            <a:off x="1218808" y="2497015"/>
            <a:ext cx="7024744" cy="1280947"/>
          </a:xfrm>
          <a:ln>
            <a:noFill/>
          </a:ln>
          <a:effectLst>
            <a:outerShdw blurRad="50800" dist="38100" dir="16200000" rotWithShape="0">
              <a:prstClr val="black">
                <a:alpha val="40000"/>
              </a:prstClr>
            </a:outerShdw>
            <a:softEdge rad="127000"/>
          </a:effectLst>
          <a:scene3d>
            <a:camera prst="orthographicFront">
              <a:rot lat="0" lon="0" rev="0"/>
            </a:camera>
            <a:lightRig rig="contrasting" dir="t">
              <a:rot lat="0" lon="0" rev="1500000"/>
            </a:lightRig>
          </a:scene3d>
          <a:sp3d prstMaterial="metal">
            <a:bevelT w="88900" h="88900"/>
          </a:sp3d>
        </p:spPr>
        <p:txBody>
          <a:bodyPr>
            <a:noAutofit/>
          </a:bodyPr>
          <a:lstStyle/>
          <a:p>
            <a:pPr algn="ctr"/>
            <a:r>
              <a:rPr lang="en-IN" sz="8000" b="1" dirty="0" smtClean="0">
                <a:ln w="12700">
                  <a:solidFill>
                    <a:schemeClr val="tx2">
                      <a:satMod val="155000"/>
                    </a:schemeClr>
                  </a:solidFill>
                  <a:prstDash val="solid"/>
                </a:ln>
                <a:solidFill>
                  <a:schemeClr val="accent6">
                    <a:lumMod val="60000"/>
                    <a:lumOff val="40000"/>
                  </a:schemeClr>
                </a:solidFill>
                <a:effectLst>
                  <a:outerShdw blurRad="41275" dist="20320" dir="1800000" algn="tl" rotWithShape="0">
                    <a:srgbClr val="000000">
                      <a:alpha val="40000"/>
                    </a:srgbClr>
                  </a:outerShdw>
                </a:effectLst>
              </a:rPr>
              <a:t>THANK YOU!!!</a:t>
            </a:r>
            <a:endParaRPr lang="en-IN" sz="8000" b="1" dirty="0">
              <a:ln w="12700">
                <a:solidFill>
                  <a:schemeClr val="tx2">
                    <a:satMod val="155000"/>
                  </a:schemeClr>
                </a:solidFill>
                <a:prstDash val="solid"/>
              </a:ln>
              <a:solidFill>
                <a:schemeClr val="accent6">
                  <a:lumMod val="60000"/>
                  <a:lumOff val="40000"/>
                </a:schemeClr>
              </a:solidFill>
              <a:effectLst>
                <a:outerShdw blurRad="41275" dist="20320" dir="1800000" algn="tl" rotWithShape="0">
                  <a:srgbClr val="000000">
                    <a:alpha val="40000"/>
                  </a:srgbClr>
                </a:outerShdw>
              </a:effectLst>
            </a:endParaRPr>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5"/>
            <a:ext cx="7024744" cy="619980"/>
          </a:xfrm>
        </p:spPr>
        <p:txBody>
          <a:bodyPr>
            <a:noAutofit/>
          </a:bodyPr>
          <a:lstStyle/>
          <a:p>
            <a:pPr algn="ctr"/>
            <a:r>
              <a:rPr lang="en-IN" sz="4400" b="1" dirty="0" smtClean="0">
                <a:solidFill>
                  <a:schemeClr val="accent4">
                    <a:lumMod val="75000"/>
                  </a:schemeClr>
                </a:solidFill>
              </a:rPr>
              <a:t>ABSTRACT</a:t>
            </a:r>
            <a:endParaRPr lang="en-IN" sz="4400" b="1" dirty="0">
              <a:solidFill>
                <a:schemeClr val="accent4">
                  <a:lumMod val="75000"/>
                </a:schemeClr>
              </a:solidFill>
            </a:endParaRPr>
          </a:p>
        </p:txBody>
      </p:sp>
      <p:sp>
        <p:nvSpPr>
          <p:cNvPr id="3" name="Content Placeholder 2"/>
          <p:cNvSpPr>
            <a:spLocks noGrp="1"/>
          </p:cNvSpPr>
          <p:nvPr>
            <p:ph idx="1"/>
          </p:nvPr>
        </p:nvSpPr>
        <p:spPr>
          <a:xfrm>
            <a:off x="1043492" y="1811547"/>
            <a:ext cx="7073965" cy="4270075"/>
          </a:xfrm>
        </p:spPr>
        <p:txBody>
          <a:bodyPr>
            <a:normAutofit fontScale="92500"/>
          </a:bodyPr>
          <a:lstStyle/>
          <a:p>
            <a:r>
              <a:rPr lang="en-IN" dirty="0" smtClean="0"/>
              <a:t>Password protected personal diary is a console application without graphics. In this project, user can keep their personal record like they do in a diary. You can keep records of important things you do in your daily life, like meetings and various other tasks. </a:t>
            </a:r>
          </a:p>
          <a:p>
            <a:r>
              <a:rPr lang="en-IN" dirty="0" smtClean="0"/>
              <a:t>You can organize your schedule as well as view some particular entry of a particular date or time. In this console application, you can add, view, edit and delete records. Records can be added with information such as duration of task, name, address, time and date. </a:t>
            </a:r>
          </a:p>
          <a:p>
            <a:endParaRPr lang="en-IN" dirty="0"/>
          </a:p>
        </p:txBody>
      </p:sp>
      <p:sp>
        <p:nvSpPr>
          <p:cNvPr id="4" name="Date Placeholder 3"/>
          <p:cNvSpPr>
            <a:spLocks noGrp="1"/>
          </p:cNvSpPr>
          <p:nvPr>
            <p:ph type="dt" sz="half" idx="10"/>
          </p:nvPr>
        </p:nvSpPr>
        <p:spPr>
          <a:xfrm>
            <a:off x="4856672" y="224492"/>
            <a:ext cx="3274317" cy="365125"/>
          </a:xfrm>
        </p:spPr>
        <p:txBody>
          <a:bodyPr/>
          <a:lstStyle/>
          <a:p>
            <a:r>
              <a:rPr lang="en-US" dirty="0" smtClean="0"/>
              <a:t>PASSWORD PROTECTED PERSONAL DIARY</a:t>
            </a:r>
            <a:endParaRPr lang="en-US" dirty="0"/>
          </a:p>
        </p:txBody>
      </p:sp>
      <p:sp>
        <p:nvSpPr>
          <p:cNvPr id="5" name="Footer Placeholder 4"/>
          <p:cNvSpPr>
            <a:spLocks noGrp="1"/>
          </p:cNvSpPr>
          <p:nvPr>
            <p:ph type="ftr" sz="quarter" idx="11"/>
          </p:nvPr>
        </p:nvSpPr>
        <p:spPr>
          <a:xfrm>
            <a:off x="4957971" y="6115929"/>
            <a:ext cx="3502152" cy="365125"/>
          </a:xfrm>
        </p:spPr>
        <p:txBody>
          <a:bodyPr/>
          <a:lstStyle/>
          <a:p>
            <a:r>
              <a:rPr lang="en-US" dirty="0" smtClean="0">
                <a:solidFill>
                  <a:schemeClr val="accent5">
                    <a:lumMod val="75000"/>
                  </a:schemeClr>
                </a:solidFill>
              </a:rPr>
              <a:t>OOP PROJECT</a:t>
            </a:r>
            <a:endParaRPr lang="en-US" dirty="0">
              <a:solidFill>
                <a:schemeClr val="accent5">
                  <a:lumMod val="75000"/>
                </a:schemeClr>
              </a:solidFill>
            </a:endParaRPr>
          </a:p>
        </p:txBody>
      </p:sp>
      <p:sp>
        <p:nvSpPr>
          <p:cNvPr id="6" name="Slide Number Placeholder 5"/>
          <p:cNvSpPr>
            <a:spLocks noGrp="1"/>
          </p:cNvSpPr>
          <p:nvPr>
            <p:ph type="sldNum" sz="quarter" idx="12"/>
          </p:nvPr>
        </p:nvSpPr>
        <p:spPr/>
        <p:txBody>
          <a:bodyPr/>
          <a:lstStyle/>
          <a:p>
            <a:fld id="{8B37D5FE-740C-46F5-801A-FA5477D9711F}" type="slidenum">
              <a:rPr lang="en-US" smtClean="0"/>
              <a:pPr/>
              <a:t>2</a:t>
            </a:fld>
            <a:endParaRPr lang="en-US" dirty="0"/>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585476"/>
          </a:xfrm>
        </p:spPr>
        <p:txBody>
          <a:bodyPr>
            <a:noAutofit/>
          </a:bodyPr>
          <a:lstStyle/>
          <a:p>
            <a:pPr algn="ctr"/>
            <a:r>
              <a:rPr lang="en-IN" sz="4400" b="1" dirty="0" smtClean="0">
                <a:solidFill>
                  <a:schemeClr val="accent4">
                    <a:lumMod val="75000"/>
                  </a:schemeClr>
                </a:solidFill>
              </a:rPr>
              <a:t>OOP CONCEPTS USED</a:t>
            </a:r>
            <a:endParaRPr lang="en-IN" sz="4400" b="1" dirty="0">
              <a:solidFill>
                <a:schemeClr val="accent4">
                  <a:lumMod val="75000"/>
                </a:schemeClr>
              </a:solidFill>
            </a:endParaRPr>
          </a:p>
        </p:txBody>
      </p:sp>
      <p:graphicFrame>
        <p:nvGraphicFramePr>
          <p:cNvPr id="7" name="Content Placeholder 6"/>
          <p:cNvGraphicFramePr>
            <a:graphicFrameLocks noGrp="1"/>
          </p:cNvGraphicFramePr>
          <p:nvPr>
            <p:ph idx="1"/>
          </p:nvPr>
        </p:nvGraphicFramePr>
        <p:xfrm>
          <a:off x="1042988" y="1760538"/>
          <a:ext cx="6777037" cy="4071937"/>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p:cNvSpPr>
            <a:spLocks noGrp="1"/>
          </p:cNvSpPr>
          <p:nvPr>
            <p:ph type="dt" sz="half" idx="10"/>
          </p:nvPr>
        </p:nvSpPr>
        <p:spPr>
          <a:xfrm>
            <a:off x="4684143" y="224492"/>
            <a:ext cx="3446845" cy="365125"/>
          </a:xfrm>
        </p:spPr>
        <p:txBody>
          <a:bodyPr/>
          <a:lstStyle/>
          <a:p>
            <a:r>
              <a:rPr lang="en-US" dirty="0" smtClean="0"/>
              <a:t>PASSWORD PROTECTED PERSONAL DIARY</a:t>
            </a:r>
            <a:endParaRPr lang="en-US" dirty="0"/>
          </a:p>
        </p:txBody>
      </p:sp>
      <p:sp>
        <p:nvSpPr>
          <p:cNvPr id="5" name="Footer Placeholder 4"/>
          <p:cNvSpPr>
            <a:spLocks noGrp="1"/>
          </p:cNvSpPr>
          <p:nvPr>
            <p:ph type="ftr" sz="quarter" idx="11"/>
          </p:nvPr>
        </p:nvSpPr>
        <p:spPr/>
        <p:txBody>
          <a:bodyPr/>
          <a:lstStyle/>
          <a:p>
            <a:r>
              <a:rPr lang="en-US" dirty="0" smtClean="0">
                <a:solidFill>
                  <a:schemeClr val="accent5">
                    <a:lumMod val="75000"/>
                  </a:schemeClr>
                </a:solidFill>
              </a:rPr>
              <a:t>OOP PROJECT</a:t>
            </a:r>
            <a:endParaRPr lang="en-US" dirty="0">
              <a:solidFill>
                <a:schemeClr val="accent5">
                  <a:lumMod val="75000"/>
                </a:schemeClr>
              </a:solidFill>
            </a:endParaRPr>
          </a:p>
        </p:txBody>
      </p:sp>
      <p:sp>
        <p:nvSpPr>
          <p:cNvPr id="6" name="Slide Number Placeholder 5"/>
          <p:cNvSpPr>
            <a:spLocks noGrp="1"/>
          </p:cNvSpPr>
          <p:nvPr>
            <p:ph type="sldNum" sz="quarter" idx="12"/>
          </p:nvPr>
        </p:nvSpPr>
        <p:spPr/>
        <p:txBody>
          <a:bodyPr/>
          <a:lstStyle/>
          <a:p>
            <a:fld id="{8B37D5FE-740C-46F5-801A-FA5477D9711F}" type="slidenum">
              <a:rPr lang="en-US" smtClean="0"/>
              <a:pPr/>
              <a:t>3</a:t>
            </a:fld>
            <a:endParaRPr lang="en-US" dirty="0"/>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1"/>
          <p:cNvGraphicFramePr>
            <a:graphicFrameLocks noGrp="1"/>
          </p:cNvGraphicFramePr>
          <p:nvPr>
            <p:ph idx="1"/>
          </p:nvPr>
        </p:nvGraphicFramePr>
        <p:xfrm>
          <a:off x="1042988" y="914400"/>
          <a:ext cx="7318692" cy="510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p:cNvSpPr>
            <a:spLocks noGrp="1"/>
          </p:cNvSpPr>
          <p:nvPr>
            <p:ph type="sldNum" sz="quarter" idx="12"/>
          </p:nvPr>
        </p:nvSpPr>
        <p:spPr/>
        <p:txBody>
          <a:bodyPr/>
          <a:lstStyle/>
          <a:p>
            <a:fld id="{8B37D5FE-740C-46F5-801A-FA5477D9711F}" type="slidenum">
              <a:rPr lang="en-US" smtClean="0"/>
              <a:pPr/>
              <a:t>4</a:t>
            </a:fld>
            <a:endParaRPr lang="en-US" dirty="0"/>
          </a:p>
        </p:txBody>
      </p:sp>
      <p:sp>
        <p:nvSpPr>
          <p:cNvPr id="7" name="Date Placeholder 3"/>
          <p:cNvSpPr>
            <a:spLocks noGrp="1"/>
          </p:cNvSpPr>
          <p:nvPr>
            <p:ph type="dt" sz="half" idx="10"/>
          </p:nvPr>
        </p:nvSpPr>
        <p:spPr>
          <a:xfrm>
            <a:off x="4684143" y="224492"/>
            <a:ext cx="3446845" cy="365125"/>
          </a:xfrm>
        </p:spPr>
        <p:txBody>
          <a:bodyPr/>
          <a:lstStyle/>
          <a:p>
            <a:r>
              <a:rPr lang="en-US" dirty="0" smtClean="0"/>
              <a:t>PASSWORD PROTECTED PERSONAL DIARY</a:t>
            </a:r>
            <a:endParaRPr lang="en-US" dirty="0"/>
          </a:p>
        </p:txBody>
      </p:sp>
      <p:sp>
        <p:nvSpPr>
          <p:cNvPr id="8" name="Footer Placeholder 4"/>
          <p:cNvSpPr>
            <a:spLocks noGrp="1"/>
          </p:cNvSpPr>
          <p:nvPr>
            <p:ph type="ftr" sz="quarter" idx="11"/>
          </p:nvPr>
        </p:nvSpPr>
        <p:spPr>
          <a:xfrm>
            <a:off x="4641448" y="5943600"/>
            <a:ext cx="3502152" cy="365125"/>
          </a:xfrm>
        </p:spPr>
        <p:txBody>
          <a:bodyPr/>
          <a:lstStyle/>
          <a:p>
            <a:r>
              <a:rPr lang="en-US" dirty="0" smtClean="0">
                <a:solidFill>
                  <a:schemeClr val="accent5">
                    <a:lumMod val="75000"/>
                  </a:schemeClr>
                </a:solidFill>
              </a:rPr>
              <a:t>OOP PROJECT</a:t>
            </a:r>
            <a:endParaRPr lang="en-US" dirty="0">
              <a:solidFill>
                <a:schemeClr val="accent5">
                  <a:lumMod val="75000"/>
                </a:schemeClr>
              </a:solidFill>
            </a:endParaRPr>
          </a:p>
        </p:txBody>
      </p:sp>
      <p:sp>
        <p:nvSpPr>
          <p:cNvPr id="13" name="TextBox 12"/>
          <p:cNvSpPr txBox="1"/>
          <p:nvPr/>
        </p:nvSpPr>
        <p:spPr>
          <a:xfrm>
            <a:off x="2954868" y="914401"/>
            <a:ext cx="3573414" cy="646331"/>
          </a:xfrm>
          <a:prstGeom prst="rect">
            <a:avLst/>
          </a:prstGeom>
          <a:noFill/>
        </p:spPr>
        <p:txBody>
          <a:bodyPr wrap="none" rtlCol="0">
            <a:spAutoFit/>
          </a:bodyPr>
          <a:lstStyle/>
          <a:p>
            <a:r>
              <a:rPr lang="en-IN" sz="3600" b="1" dirty="0" smtClean="0">
                <a:solidFill>
                  <a:schemeClr val="bg1"/>
                </a:solidFill>
              </a:rPr>
              <a:t>INTRODUCTION</a:t>
            </a:r>
            <a:endParaRPr lang="en-IN" sz="3600" b="1" dirty="0">
              <a:solidFill>
                <a:schemeClr val="bg1"/>
              </a:solidFill>
            </a:endParaRP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B37D5FE-740C-46F5-801A-FA5477D9711F}" type="slidenum">
              <a:rPr lang="en-US" smtClean="0"/>
              <a:pPr/>
              <a:t>5</a:t>
            </a:fld>
            <a:endParaRPr lang="en-US" dirty="0"/>
          </a:p>
        </p:txBody>
      </p:sp>
      <p:sp>
        <p:nvSpPr>
          <p:cNvPr id="7" name="Date Placeholder 3"/>
          <p:cNvSpPr>
            <a:spLocks noGrp="1"/>
          </p:cNvSpPr>
          <p:nvPr>
            <p:ph type="dt" sz="half" idx="10"/>
          </p:nvPr>
        </p:nvSpPr>
        <p:spPr>
          <a:xfrm>
            <a:off x="4684143" y="224492"/>
            <a:ext cx="3446845" cy="365125"/>
          </a:xfrm>
        </p:spPr>
        <p:txBody>
          <a:bodyPr/>
          <a:lstStyle/>
          <a:p>
            <a:r>
              <a:rPr lang="en-US" dirty="0" smtClean="0"/>
              <a:t>PASSWORD PROTECTED PERSONAL DIARY</a:t>
            </a:r>
            <a:endParaRPr lang="en-US" dirty="0"/>
          </a:p>
        </p:txBody>
      </p:sp>
      <p:sp>
        <p:nvSpPr>
          <p:cNvPr id="8" name="Footer Placeholder 4"/>
          <p:cNvSpPr>
            <a:spLocks noGrp="1"/>
          </p:cNvSpPr>
          <p:nvPr>
            <p:ph type="ftr" sz="quarter" idx="11"/>
          </p:nvPr>
        </p:nvSpPr>
        <p:spPr>
          <a:xfrm>
            <a:off x="4641448" y="5943600"/>
            <a:ext cx="3502152" cy="365125"/>
          </a:xfrm>
        </p:spPr>
        <p:txBody>
          <a:bodyPr/>
          <a:lstStyle/>
          <a:p>
            <a:r>
              <a:rPr lang="en-US" dirty="0" smtClean="0">
                <a:solidFill>
                  <a:schemeClr val="accent5">
                    <a:lumMod val="75000"/>
                  </a:schemeClr>
                </a:solidFill>
              </a:rPr>
              <a:t>OOP PROJECT</a:t>
            </a:r>
            <a:endParaRPr lang="en-US" dirty="0">
              <a:solidFill>
                <a:schemeClr val="accent5">
                  <a:lumMod val="75000"/>
                </a:schemeClr>
              </a:solidFill>
            </a:endParaRPr>
          </a:p>
        </p:txBody>
      </p:sp>
      <p:sp>
        <p:nvSpPr>
          <p:cNvPr id="13" name="TextBox 12"/>
          <p:cNvSpPr txBox="1"/>
          <p:nvPr/>
        </p:nvSpPr>
        <p:spPr>
          <a:xfrm>
            <a:off x="2954868" y="914401"/>
            <a:ext cx="3573414" cy="646331"/>
          </a:xfrm>
          <a:prstGeom prst="rect">
            <a:avLst/>
          </a:prstGeom>
          <a:noFill/>
        </p:spPr>
        <p:txBody>
          <a:bodyPr wrap="none" rtlCol="0">
            <a:spAutoFit/>
          </a:bodyPr>
          <a:lstStyle/>
          <a:p>
            <a:r>
              <a:rPr lang="en-IN" sz="3600" b="1" dirty="0" smtClean="0">
                <a:solidFill>
                  <a:schemeClr val="bg1"/>
                </a:solidFill>
              </a:rPr>
              <a:t>INTRODUCTION</a:t>
            </a:r>
            <a:endParaRPr lang="en-IN" sz="3600" b="1" dirty="0">
              <a:solidFill>
                <a:schemeClr val="bg1"/>
              </a:solidFill>
            </a:endParaRPr>
          </a:p>
        </p:txBody>
      </p:sp>
      <p:pic>
        <p:nvPicPr>
          <p:cNvPr id="10" name="Content Placeholder 9" descr="project.png"/>
          <p:cNvPicPr>
            <a:picLocks noGrp="1" noChangeAspect="1"/>
          </p:cNvPicPr>
          <p:nvPr>
            <p:ph idx="1"/>
          </p:nvPr>
        </p:nvPicPr>
        <p:blipFill>
          <a:blip r:embed="rId2">
            <a:clrChange>
              <a:clrFrom>
                <a:srgbClr val="FFFFFF"/>
              </a:clrFrom>
              <a:clrTo>
                <a:srgbClr val="FFFFFF">
                  <a:alpha val="0"/>
                </a:srgbClr>
              </a:clrTo>
            </a:clrChange>
          </a:blip>
          <a:srcRect r="6637"/>
          <a:stretch>
            <a:fillRect/>
          </a:stretch>
        </p:blipFill>
        <p:spPr>
          <a:xfrm>
            <a:off x="589085" y="1081454"/>
            <a:ext cx="7886699" cy="4751021"/>
          </a:xfrm>
        </p:spPr>
      </p:pic>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B37D5FE-740C-46F5-801A-FA5477D9711F}" type="slidenum">
              <a:rPr lang="en-US" smtClean="0"/>
              <a:pPr/>
              <a:t>6</a:t>
            </a:fld>
            <a:endParaRPr lang="en-US" dirty="0"/>
          </a:p>
        </p:txBody>
      </p:sp>
      <p:sp>
        <p:nvSpPr>
          <p:cNvPr id="7" name="Date Placeholder 3"/>
          <p:cNvSpPr>
            <a:spLocks noGrp="1"/>
          </p:cNvSpPr>
          <p:nvPr>
            <p:ph type="dt" sz="half" idx="10"/>
          </p:nvPr>
        </p:nvSpPr>
        <p:spPr>
          <a:xfrm>
            <a:off x="4684143" y="224492"/>
            <a:ext cx="3446845" cy="365125"/>
          </a:xfrm>
        </p:spPr>
        <p:txBody>
          <a:bodyPr/>
          <a:lstStyle/>
          <a:p>
            <a:r>
              <a:rPr lang="en-US" dirty="0" smtClean="0"/>
              <a:t>PASSWORD PROTECTED PERSONAL DIARY</a:t>
            </a:r>
            <a:endParaRPr lang="en-US" dirty="0"/>
          </a:p>
        </p:txBody>
      </p:sp>
      <p:sp>
        <p:nvSpPr>
          <p:cNvPr id="8" name="Footer Placeholder 4"/>
          <p:cNvSpPr>
            <a:spLocks noGrp="1"/>
          </p:cNvSpPr>
          <p:nvPr>
            <p:ph type="ftr" sz="quarter" idx="11"/>
          </p:nvPr>
        </p:nvSpPr>
        <p:spPr>
          <a:xfrm>
            <a:off x="4641448" y="5943600"/>
            <a:ext cx="3502152" cy="365125"/>
          </a:xfrm>
        </p:spPr>
        <p:txBody>
          <a:bodyPr/>
          <a:lstStyle/>
          <a:p>
            <a:r>
              <a:rPr lang="en-US" dirty="0" smtClean="0">
                <a:solidFill>
                  <a:schemeClr val="accent5">
                    <a:lumMod val="75000"/>
                  </a:schemeClr>
                </a:solidFill>
              </a:rPr>
              <a:t>OOP PROJECT</a:t>
            </a:r>
            <a:endParaRPr lang="en-US" dirty="0">
              <a:solidFill>
                <a:schemeClr val="accent5">
                  <a:lumMod val="75000"/>
                </a:schemeClr>
              </a:solidFill>
            </a:endParaRPr>
          </a:p>
        </p:txBody>
      </p:sp>
      <p:sp>
        <p:nvSpPr>
          <p:cNvPr id="13" name="TextBox 12"/>
          <p:cNvSpPr txBox="1"/>
          <p:nvPr/>
        </p:nvSpPr>
        <p:spPr>
          <a:xfrm>
            <a:off x="2954868" y="914401"/>
            <a:ext cx="2557110" cy="646331"/>
          </a:xfrm>
          <a:prstGeom prst="rect">
            <a:avLst/>
          </a:prstGeom>
          <a:noFill/>
        </p:spPr>
        <p:txBody>
          <a:bodyPr wrap="none" rtlCol="0">
            <a:spAutoFit/>
          </a:bodyPr>
          <a:lstStyle/>
          <a:p>
            <a:r>
              <a:rPr lang="en-IN" sz="3600" b="1" dirty="0" smtClean="0">
                <a:solidFill>
                  <a:schemeClr val="bg1"/>
                </a:solidFill>
              </a:rPr>
              <a:t>INT MAIN()</a:t>
            </a:r>
            <a:endParaRPr lang="en-IN" sz="3600" b="1" dirty="0">
              <a:solidFill>
                <a:schemeClr val="bg1"/>
              </a:solidFill>
            </a:endParaRPr>
          </a:p>
        </p:txBody>
      </p:sp>
      <p:sp>
        <p:nvSpPr>
          <p:cNvPr id="10" name="Title 1"/>
          <p:cNvSpPr>
            <a:spLocks noGrp="1"/>
          </p:cNvSpPr>
          <p:nvPr>
            <p:ph type="title"/>
          </p:nvPr>
        </p:nvSpPr>
        <p:spPr>
          <a:xfrm>
            <a:off x="1104508" y="630620"/>
            <a:ext cx="7024744" cy="764627"/>
          </a:xfrm>
        </p:spPr>
        <p:txBody>
          <a:bodyPr>
            <a:noAutofit/>
          </a:bodyPr>
          <a:lstStyle/>
          <a:p>
            <a:pPr algn="ctr"/>
            <a:r>
              <a:rPr lang="en-IN" sz="4400" b="1" dirty="0" smtClean="0">
                <a:solidFill>
                  <a:schemeClr val="accent4">
                    <a:lumMod val="75000"/>
                  </a:schemeClr>
                </a:solidFill>
              </a:rPr>
              <a:t>INT MAIN()</a:t>
            </a:r>
            <a:endParaRPr lang="en-IN" sz="4400" b="1" dirty="0">
              <a:solidFill>
                <a:schemeClr val="accent4">
                  <a:lumMod val="75000"/>
                </a:schemeClr>
              </a:solidFill>
            </a:endParaRPr>
          </a:p>
        </p:txBody>
      </p:sp>
      <p:pic>
        <p:nvPicPr>
          <p:cNvPr id="11" name="Picture 10" descr="main.png"/>
          <p:cNvPicPr>
            <a:picLocks noChangeAspect="1"/>
          </p:cNvPicPr>
          <p:nvPr/>
        </p:nvPicPr>
        <p:blipFill>
          <a:blip r:embed="rId2"/>
          <a:stretch>
            <a:fillRect/>
          </a:stretch>
        </p:blipFill>
        <p:spPr>
          <a:xfrm>
            <a:off x="6360549" y="1037492"/>
            <a:ext cx="2278578" cy="4969064"/>
          </a:xfrm>
          <a:prstGeom prst="rect">
            <a:avLst/>
          </a:prstGeom>
        </p:spPr>
      </p:pic>
      <p:pic>
        <p:nvPicPr>
          <p:cNvPr id="14" name="Picture 13" descr="main1.png"/>
          <p:cNvPicPr>
            <a:picLocks noChangeAspect="1"/>
          </p:cNvPicPr>
          <p:nvPr/>
        </p:nvPicPr>
        <p:blipFill>
          <a:blip r:embed="rId3">
            <a:duotone>
              <a:schemeClr val="accent2">
                <a:shade val="45000"/>
                <a:satMod val="135000"/>
              </a:schemeClr>
              <a:prstClr val="white"/>
            </a:duotone>
          </a:blip>
          <a:stretch>
            <a:fillRect/>
          </a:stretch>
        </p:blipFill>
        <p:spPr>
          <a:xfrm>
            <a:off x="808892" y="1743650"/>
            <a:ext cx="5688624" cy="430545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B37D5FE-740C-46F5-801A-FA5477D9711F}" type="slidenum">
              <a:rPr lang="en-US" smtClean="0"/>
              <a:pPr/>
              <a:t>7</a:t>
            </a:fld>
            <a:endParaRPr lang="en-US" dirty="0"/>
          </a:p>
        </p:txBody>
      </p:sp>
      <p:sp>
        <p:nvSpPr>
          <p:cNvPr id="7" name="Date Placeholder 3"/>
          <p:cNvSpPr>
            <a:spLocks noGrp="1"/>
          </p:cNvSpPr>
          <p:nvPr>
            <p:ph type="dt" sz="half" idx="10"/>
          </p:nvPr>
        </p:nvSpPr>
        <p:spPr>
          <a:xfrm>
            <a:off x="4684143" y="224492"/>
            <a:ext cx="3446845" cy="365125"/>
          </a:xfrm>
        </p:spPr>
        <p:txBody>
          <a:bodyPr/>
          <a:lstStyle/>
          <a:p>
            <a:r>
              <a:rPr lang="en-US" dirty="0" smtClean="0"/>
              <a:t>PASSWORD PROTECTED PERSONAL DIARY</a:t>
            </a:r>
            <a:endParaRPr lang="en-US" dirty="0"/>
          </a:p>
        </p:txBody>
      </p:sp>
      <p:sp>
        <p:nvSpPr>
          <p:cNvPr id="8" name="Footer Placeholder 4"/>
          <p:cNvSpPr>
            <a:spLocks noGrp="1"/>
          </p:cNvSpPr>
          <p:nvPr>
            <p:ph type="ftr" sz="quarter" idx="11"/>
          </p:nvPr>
        </p:nvSpPr>
        <p:spPr>
          <a:xfrm>
            <a:off x="4734581" y="6155267"/>
            <a:ext cx="3502152" cy="365125"/>
          </a:xfrm>
        </p:spPr>
        <p:txBody>
          <a:bodyPr/>
          <a:lstStyle/>
          <a:p>
            <a:r>
              <a:rPr lang="en-US" dirty="0" smtClean="0">
                <a:solidFill>
                  <a:schemeClr val="accent5">
                    <a:lumMod val="75000"/>
                  </a:schemeClr>
                </a:solidFill>
              </a:rPr>
              <a:t>OOP PROJECT</a:t>
            </a:r>
            <a:endParaRPr lang="en-US" dirty="0">
              <a:solidFill>
                <a:schemeClr val="accent5">
                  <a:lumMod val="75000"/>
                </a:schemeClr>
              </a:solidFill>
            </a:endParaRPr>
          </a:p>
        </p:txBody>
      </p:sp>
      <p:sp>
        <p:nvSpPr>
          <p:cNvPr id="13" name="TextBox 12"/>
          <p:cNvSpPr txBox="1"/>
          <p:nvPr/>
        </p:nvSpPr>
        <p:spPr>
          <a:xfrm>
            <a:off x="2954868" y="914401"/>
            <a:ext cx="3573414" cy="646331"/>
          </a:xfrm>
          <a:prstGeom prst="rect">
            <a:avLst/>
          </a:prstGeom>
          <a:noFill/>
        </p:spPr>
        <p:txBody>
          <a:bodyPr wrap="none" rtlCol="0">
            <a:spAutoFit/>
          </a:bodyPr>
          <a:lstStyle/>
          <a:p>
            <a:r>
              <a:rPr lang="en-IN" sz="3600" b="1" dirty="0" smtClean="0">
                <a:solidFill>
                  <a:schemeClr val="bg1"/>
                </a:solidFill>
              </a:rPr>
              <a:t>INTRODUCTION</a:t>
            </a:r>
            <a:endParaRPr lang="en-IN" sz="3600" b="1" dirty="0">
              <a:solidFill>
                <a:schemeClr val="bg1"/>
              </a:solidFill>
            </a:endParaRPr>
          </a:p>
        </p:txBody>
      </p:sp>
      <p:graphicFrame>
        <p:nvGraphicFramePr>
          <p:cNvPr id="14" name="Content Placeholder 13"/>
          <p:cNvGraphicFramePr>
            <a:graphicFrameLocks noGrp="1"/>
          </p:cNvGraphicFramePr>
          <p:nvPr>
            <p:ph idx="1"/>
          </p:nvPr>
        </p:nvGraphicFramePr>
        <p:xfrm>
          <a:off x="949853" y="1442545"/>
          <a:ext cx="7525279" cy="4712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itle 1"/>
          <p:cNvSpPr>
            <a:spLocks noGrp="1"/>
          </p:cNvSpPr>
          <p:nvPr>
            <p:ph type="title"/>
          </p:nvPr>
        </p:nvSpPr>
        <p:spPr>
          <a:xfrm>
            <a:off x="1104508" y="630620"/>
            <a:ext cx="7024744" cy="764627"/>
          </a:xfrm>
        </p:spPr>
        <p:txBody>
          <a:bodyPr>
            <a:noAutofit/>
          </a:bodyPr>
          <a:lstStyle/>
          <a:p>
            <a:pPr algn="ctr"/>
            <a:r>
              <a:rPr lang="en-IN" sz="4400" b="1" dirty="0" smtClean="0">
                <a:solidFill>
                  <a:schemeClr val="accent4">
                    <a:lumMod val="75000"/>
                  </a:schemeClr>
                </a:solidFill>
              </a:rPr>
              <a:t>INT PASSWORD()</a:t>
            </a:r>
            <a:endParaRPr lang="en-IN" sz="4400" b="1" dirty="0">
              <a:solidFill>
                <a:schemeClr val="accent4">
                  <a:lumMod val="75000"/>
                </a:schemeClr>
              </a:solidFill>
            </a:endParaRPr>
          </a:p>
        </p:txBody>
      </p:sp>
      <p:sp>
        <p:nvSpPr>
          <p:cNvPr id="15" name="TextBox 14"/>
          <p:cNvSpPr txBox="1"/>
          <p:nvPr/>
        </p:nvSpPr>
        <p:spPr>
          <a:xfrm>
            <a:off x="4800600" y="1789385"/>
            <a:ext cx="3195105" cy="4308872"/>
          </a:xfrm>
          <a:prstGeom prst="rect">
            <a:avLst/>
          </a:prstGeom>
          <a:noFill/>
        </p:spPr>
        <p:txBody>
          <a:bodyPr wrap="none" rtlCol="0">
            <a:spAutoFit/>
          </a:bodyPr>
          <a:lstStyle/>
          <a:p>
            <a:pPr lvl="0"/>
            <a:r>
              <a:rPr lang="en-IN" sz="3200" dirty="0" smtClean="0"/>
              <a:t>It  manages</a:t>
            </a:r>
          </a:p>
          <a:p>
            <a:pPr lvl="0"/>
            <a:r>
              <a:rPr lang="en-IN" sz="3200" dirty="0" smtClean="0"/>
              <a:t>password </a:t>
            </a:r>
          </a:p>
          <a:p>
            <a:pPr lvl="0"/>
            <a:r>
              <a:rPr lang="en-IN" sz="3200" dirty="0" smtClean="0"/>
              <a:t>protection and</a:t>
            </a:r>
          </a:p>
          <a:p>
            <a:pPr lvl="0"/>
            <a:r>
              <a:rPr lang="en-IN" sz="3200" dirty="0" smtClean="0"/>
              <a:t>returns 0 </a:t>
            </a:r>
          </a:p>
          <a:p>
            <a:pPr lvl="0"/>
            <a:r>
              <a:rPr lang="en-IN" sz="3200" dirty="0" smtClean="0"/>
              <a:t>if the typed</a:t>
            </a:r>
          </a:p>
          <a:p>
            <a:pPr lvl="0"/>
            <a:r>
              <a:rPr lang="en-IN" sz="3200" dirty="0" smtClean="0"/>
              <a:t>password is </a:t>
            </a:r>
          </a:p>
          <a:p>
            <a:pPr lvl="0"/>
            <a:r>
              <a:rPr lang="en-IN" sz="3200" dirty="0" smtClean="0"/>
              <a:t>correct , else </a:t>
            </a:r>
          </a:p>
          <a:p>
            <a:pPr lvl="0"/>
            <a:r>
              <a:rPr lang="en-IN" sz="3200" dirty="0" smtClean="0"/>
              <a:t>it returns 1.</a:t>
            </a:r>
          </a:p>
          <a:p>
            <a:endParaRPr lang="en-IN" dirty="0"/>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B37D5FE-740C-46F5-801A-FA5477D9711F}" type="slidenum">
              <a:rPr lang="en-US" smtClean="0"/>
              <a:pPr/>
              <a:t>8</a:t>
            </a:fld>
            <a:endParaRPr lang="en-US" dirty="0"/>
          </a:p>
        </p:txBody>
      </p:sp>
      <p:sp>
        <p:nvSpPr>
          <p:cNvPr id="7" name="Date Placeholder 3"/>
          <p:cNvSpPr>
            <a:spLocks noGrp="1"/>
          </p:cNvSpPr>
          <p:nvPr>
            <p:ph type="dt" sz="half" idx="10"/>
          </p:nvPr>
        </p:nvSpPr>
        <p:spPr>
          <a:xfrm>
            <a:off x="4684143" y="224492"/>
            <a:ext cx="3446845" cy="365125"/>
          </a:xfrm>
        </p:spPr>
        <p:txBody>
          <a:bodyPr/>
          <a:lstStyle/>
          <a:p>
            <a:r>
              <a:rPr lang="en-US" dirty="0" smtClean="0"/>
              <a:t>PASSWORD PROTECTED PERSONAL DIARY</a:t>
            </a:r>
            <a:endParaRPr lang="en-US" dirty="0"/>
          </a:p>
        </p:txBody>
      </p:sp>
      <p:sp>
        <p:nvSpPr>
          <p:cNvPr id="8" name="Footer Placeholder 4"/>
          <p:cNvSpPr>
            <a:spLocks noGrp="1"/>
          </p:cNvSpPr>
          <p:nvPr>
            <p:ph type="ftr" sz="quarter" idx="11"/>
          </p:nvPr>
        </p:nvSpPr>
        <p:spPr>
          <a:xfrm>
            <a:off x="4734581" y="6155267"/>
            <a:ext cx="3502152" cy="365125"/>
          </a:xfrm>
        </p:spPr>
        <p:txBody>
          <a:bodyPr/>
          <a:lstStyle/>
          <a:p>
            <a:r>
              <a:rPr lang="en-US" dirty="0" smtClean="0">
                <a:solidFill>
                  <a:schemeClr val="accent5">
                    <a:lumMod val="75000"/>
                  </a:schemeClr>
                </a:solidFill>
              </a:rPr>
              <a:t>OOP PROJECT</a:t>
            </a:r>
            <a:endParaRPr lang="en-US" dirty="0">
              <a:solidFill>
                <a:schemeClr val="accent5">
                  <a:lumMod val="75000"/>
                </a:schemeClr>
              </a:solidFill>
            </a:endParaRPr>
          </a:p>
        </p:txBody>
      </p:sp>
      <p:sp>
        <p:nvSpPr>
          <p:cNvPr id="13" name="TextBox 12"/>
          <p:cNvSpPr txBox="1"/>
          <p:nvPr/>
        </p:nvSpPr>
        <p:spPr>
          <a:xfrm>
            <a:off x="2954868" y="914401"/>
            <a:ext cx="3573414" cy="646331"/>
          </a:xfrm>
          <a:prstGeom prst="rect">
            <a:avLst/>
          </a:prstGeom>
          <a:noFill/>
        </p:spPr>
        <p:txBody>
          <a:bodyPr wrap="none" rtlCol="0">
            <a:spAutoFit/>
          </a:bodyPr>
          <a:lstStyle/>
          <a:p>
            <a:r>
              <a:rPr lang="en-IN" sz="3600" b="1" dirty="0" smtClean="0">
                <a:solidFill>
                  <a:schemeClr val="bg1"/>
                </a:solidFill>
              </a:rPr>
              <a:t>INTRODUCTION</a:t>
            </a:r>
            <a:endParaRPr lang="en-IN" sz="3600" b="1" dirty="0">
              <a:solidFill>
                <a:schemeClr val="bg1"/>
              </a:solidFill>
            </a:endParaRPr>
          </a:p>
        </p:txBody>
      </p:sp>
      <p:sp>
        <p:nvSpPr>
          <p:cNvPr id="10" name="Title 1"/>
          <p:cNvSpPr>
            <a:spLocks noGrp="1"/>
          </p:cNvSpPr>
          <p:nvPr>
            <p:ph type="title"/>
          </p:nvPr>
        </p:nvSpPr>
        <p:spPr>
          <a:xfrm>
            <a:off x="1104508" y="630620"/>
            <a:ext cx="7024744" cy="764627"/>
          </a:xfrm>
        </p:spPr>
        <p:txBody>
          <a:bodyPr>
            <a:noAutofit/>
          </a:bodyPr>
          <a:lstStyle/>
          <a:p>
            <a:pPr algn="ctr"/>
            <a:r>
              <a:rPr lang="en-IN" sz="4400" b="1" dirty="0" smtClean="0">
                <a:solidFill>
                  <a:schemeClr val="accent5">
                    <a:lumMod val="75000"/>
                  </a:schemeClr>
                </a:solidFill>
              </a:rPr>
              <a:t>VOID ADD_RECORD()</a:t>
            </a:r>
            <a:endParaRPr lang="en-IN" sz="4400" b="1" dirty="0">
              <a:solidFill>
                <a:schemeClr val="accent5">
                  <a:lumMod val="75000"/>
                </a:schemeClr>
              </a:solidFill>
            </a:endParaRPr>
          </a:p>
        </p:txBody>
      </p:sp>
      <p:pic>
        <p:nvPicPr>
          <p:cNvPr id="16" name="Content Placeholder 15" descr="add_record.png"/>
          <p:cNvPicPr>
            <a:picLocks noGrp="1" noChangeAspect="1"/>
          </p:cNvPicPr>
          <p:nvPr>
            <p:ph idx="1"/>
          </p:nvPr>
        </p:nvPicPr>
        <p:blipFill>
          <a:blip r:embed="rId2"/>
          <a:stretch>
            <a:fillRect/>
          </a:stretch>
        </p:blipFill>
        <p:spPr>
          <a:xfrm>
            <a:off x="6271765" y="1591408"/>
            <a:ext cx="2107304" cy="4475284"/>
          </a:xfrm>
        </p:spPr>
      </p:pic>
      <p:pic>
        <p:nvPicPr>
          <p:cNvPr id="17" name="Picture 16" descr="add_record1.png"/>
          <p:cNvPicPr>
            <a:picLocks noChangeAspect="1"/>
          </p:cNvPicPr>
          <p:nvPr/>
        </p:nvPicPr>
        <p:blipFill>
          <a:blip r:embed="rId3">
            <a:duotone>
              <a:schemeClr val="accent2">
                <a:shade val="45000"/>
                <a:satMod val="135000"/>
              </a:schemeClr>
              <a:prstClr val="white"/>
            </a:duotone>
          </a:blip>
          <a:stretch>
            <a:fillRect/>
          </a:stretch>
        </p:blipFill>
        <p:spPr>
          <a:xfrm>
            <a:off x="905609" y="1573822"/>
            <a:ext cx="5354514" cy="455441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9" name="Rectangle 8"/>
          <p:cNvSpPr/>
          <p:nvPr/>
        </p:nvSpPr>
        <p:spPr>
          <a:xfrm>
            <a:off x="7508632" y="2848707"/>
            <a:ext cx="589084" cy="237393"/>
          </a:xfrm>
          <a:prstGeom prst="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solidFill>
                  <a:schemeClr val="tx1"/>
                </a:solidFill>
              </a:rPr>
              <a:t>retur</a:t>
            </a:r>
            <a:r>
              <a:rPr lang="en-IN" sz="1200" dirty="0" smtClean="0">
                <a:solidFill>
                  <a:schemeClr val="tx1"/>
                </a:solidFill>
              </a:rPr>
              <a:t>n</a:t>
            </a:r>
            <a:endParaRPr lang="en-IN" sz="1200" dirty="0">
              <a:solidFill>
                <a:schemeClr val="tx1"/>
              </a:solidFill>
            </a:endParaRPr>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B37D5FE-740C-46F5-801A-FA5477D9711F}" type="slidenum">
              <a:rPr lang="en-US" smtClean="0"/>
              <a:pPr/>
              <a:t>9</a:t>
            </a:fld>
            <a:endParaRPr lang="en-US" dirty="0"/>
          </a:p>
        </p:txBody>
      </p:sp>
      <p:sp>
        <p:nvSpPr>
          <p:cNvPr id="7" name="Date Placeholder 3"/>
          <p:cNvSpPr>
            <a:spLocks noGrp="1"/>
          </p:cNvSpPr>
          <p:nvPr>
            <p:ph type="dt" sz="half" idx="10"/>
          </p:nvPr>
        </p:nvSpPr>
        <p:spPr>
          <a:xfrm>
            <a:off x="4684143" y="224492"/>
            <a:ext cx="3446845" cy="365125"/>
          </a:xfrm>
        </p:spPr>
        <p:txBody>
          <a:bodyPr/>
          <a:lstStyle/>
          <a:p>
            <a:r>
              <a:rPr lang="en-US" dirty="0" smtClean="0"/>
              <a:t>PASSWORD PROTECTED PERSONAL DIARY</a:t>
            </a:r>
            <a:endParaRPr lang="en-US" dirty="0"/>
          </a:p>
        </p:txBody>
      </p:sp>
      <p:sp>
        <p:nvSpPr>
          <p:cNvPr id="8" name="Footer Placeholder 4"/>
          <p:cNvSpPr>
            <a:spLocks noGrp="1"/>
          </p:cNvSpPr>
          <p:nvPr>
            <p:ph type="ftr" sz="quarter" idx="11"/>
          </p:nvPr>
        </p:nvSpPr>
        <p:spPr>
          <a:xfrm>
            <a:off x="4734581" y="6155267"/>
            <a:ext cx="3502152" cy="365125"/>
          </a:xfrm>
        </p:spPr>
        <p:txBody>
          <a:bodyPr/>
          <a:lstStyle/>
          <a:p>
            <a:r>
              <a:rPr lang="en-US" dirty="0" smtClean="0">
                <a:solidFill>
                  <a:schemeClr val="accent5">
                    <a:lumMod val="75000"/>
                  </a:schemeClr>
                </a:solidFill>
              </a:rPr>
              <a:t>OOP PROJECT</a:t>
            </a:r>
            <a:endParaRPr lang="en-US" dirty="0">
              <a:solidFill>
                <a:schemeClr val="accent5">
                  <a:lumMod val="75000"/>
                </a:schemeClr>
              </a:solidFill>
            </a:endParaRPr>
          </a:p>
        </p:txBody>
      </p:sp>
      <p:sp>
        <p:nvSpPr>
          <p:cNvPr id="13" name="TextBox 12"/>
          <p:cNvSpPr txBox="1"/>
          <p:nvPr/>
        </p:nvSpPr>
        <p:spPr>
          <a:xfrm>
            <a:off x="2954868" y="914401"/>
            <a:ext cx="3573414" cy="646331"/>
          </a:xfrm>
          <a:prstGeom prst="rect">
            <a:avLst/>
          </a:prstGeom>
          <a:noFill/>
        </p:spPr>
        <p:txBody>
          <a:bodyPr wrap="none" rtlCol="0">
            <a:spAutoFit/>
          </a:bodyPr>
          <a:lstStyle/>
          <a:p>
            <a:r>
              <a:rPr lang="en-IN" sz="3600" b="1" dirty="0" smtClean="0">
                <a:solidFill>
                  <a:schemeClr val="bg1"/>
                </a:solidFill>
              </a:rPr>
              <a:t>INTRODUCTION</a:t>
            </a:r>
            <a:endParaRPr lang="en-IN" sz="3600" b="1" dirty="0">
              <a:solidFill>
                <a:schemeClr val="bg1"/>
              </a:solidFill>
            </a:endParaRPr>
          </a:p>
        </p:txBody>
      </p:sp>
      <p:sp>
        <p:nvSpPr>
          <p:cNvPr id="10" name="Title 1"/>
          <p:cNvSpPr>
            <a:spLocks noGrp="1"/>
          </p:cNvSpPr>
          <p:nvPr>
            <p:ph type="title"/>
          </p:nvPr>
        </p:nvSpPr>
        <p:spPr>
          <a:xfrm>
            <a:off x="1104508" y="630620"/>
            <a:ext cx="7024744" cy="764627"/>
          </a:xfrm>
        </p:spPr>
        <p:txBody>
          <a:bodyPr>
            <a:noAutofit/>
          </a:bodyPr>
          <a:lstStyle/>
          <a:p>
            <a:pPr algn="ctr"/>
            <a:r>
              <a:rPr lang="en-IN" sz="4400" b="1" dirty="0" smtClean="0">
                <a:solidFill>
                  <a:schemeClr val="accent5">
                    <a:lumMod val="75000"/>
                  </a:schemeClr>
                </a:solidFill>
              </a:rPr>
              <a:t>VOID VIEW_RECORD()</a:t>
            </a:r>
            <a:endParaRPr lang="en-IN" sz="4400" b="1" dirty="0">
              <a:solidFill>
                <a:schemeClr val="accent5">
                  <a:lumMod val="75000"/>
                </a:schemeClr>
              </a:solidFill>
            </a:endParaRPr>
          </a:p>
        </p:txBody>
      </p:sp>
      <p:pic>
        <p:nvPicPr>
          <p:cNvPr id="14" name="Picture 13" descr="view2.png"/>
          <p:cNvPicPr>
            <a:picLocks noChangeAspect="1"/>
          </p:cNvPicPr>
          <p:nvPr/>
        </p:nvPicPr>
        <p:blipFill>
          <a:blip r:embed="rId2">
            <a:duotone>
              <a:schemeClr val="accent2">
                <a:shade val="45000"/>
                <a:satMod val="135000"/>
              </a:schemeClr>
              <a:prstClr val="white"/>
            </a:duotone>
          </a:blip>
          <a:srcRect r="2251" b="20969"/>
          <a:stretch>
            <a:fillRect/>
          </a:stretch>
        </p:blipFill>
        <p:spPr>
          <a:xfrm>
            <a:off x="949569" y="1613927"/>
            <a:ext cx="5205046" cy="443518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5" name="Picture 14" descr="view_record.png"/>
          <p:cNvPicPr>
            <a:picLocks noChangeAspect="1"/>
          </p:cNvPicPr>
          <p:nvPr/>
        </p:nvPicPr>
        <p:blipFill>
          <a:blip r:embed="rId3"/>
          <a:stretch>
            <a:fillRect/>
          </a:stretch>
        </p:blipFill>
        <p:spPr>
          <a:xfrm>
            <a:off x="6295292" y="1494692"/>
            <a:ext cx="2350914" cy="4756638"/>
          </a:xfrm>
          <a:prstGeom prst="rect">
            <a:avLst/>
          </a:prstGeom>
        </p:spPr>
      </p:pic>
    </p:spTree>
  </p:cSld>
  <p:clrMapOvr>
    <a:masterClrMapping/>
  </p:clrMapOvr>
  <p:transition>
    <p:fade thruBlk="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186</TotalTime>
  <Words>400</Words>
  <Application>Microsoft Office PowerPoint</Application>
  <PresentationFormat>On-screen Show (4:3)</PresentationFormat>
  <Paragraphs>110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Austin</vt:lpstr>
      <vt:lpstr>PASSWORD PROTECTED PERSONAL DIARY</vt:lpstr>
      <vt:lpstr>ABSTRACT</vt:lpstr>
      <vt:lpstr>OOP CONCEPTS USED</vt:lpstr>
      <vt:lpstr>Slide 4</vt:lpstr>
      <vt:lpstr>Slide 5</vt:lpstr>
      <vt:lpstr>INT MAIN()</vt:lpstr>
      <vt:lpstr>INT PASSWORD()</vt:lpstr>
      <vt:lpstr>VOID ADD_RECORD()</vt:lpstr>
      <vt:lpstr>VOID VIEW_RECORD()</vt:lpstr>
      <vt:lpstr>VOID VIEW_RECORD()</vt:lpstr>
      <vt:lpstr>VOID MODIFY_RECORD()</vt:lpstr>
      <vt:lpstr>VOID MODIFY_RECORD()</vt:lpstr>
      <vt:lpstr>VOID EDIT_PASSWORD()</vt:lpstr>
      <vt:lpstr>VOID DELETE_RECORD()</vt:lpstr>
      <vt:lpstr>EXIT</vt:lpstr>
      <vt:lpstr>ADVANTAGES OVER TRADITIONAL SYSTEM</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Ameesha</dc:creator>
  <cp:lastModifiedBy>ACER</cp:lastModifiedBy>
  <cp:revision>21</cp:revision>
  <dcterms:created xsi:type="dcterms:W3CDTF">2014-09-16T21:29:24Z</dcterms:created>
  <dcterms:modified xsi:type="dcterms:W3CDTF">2018-04-27T05:13:11Z</dcterms:modified>
</cp:coreProperties>
</file>