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e0e5a7b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e0e5a7b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e1e152d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e1e152d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e0e5a7b0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e0e5a7b0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e0e5a7b0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e0e5a7b0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e0e5a7b0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e0e5a7b0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e0e5a7b0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e0e5a7b0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e0e5a7b0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e0e5a7b0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4294967295" type="subTitle"/>
          </p:nvPr>
        </p:nvSpPr>
        <p:spPr>
          <a:xfrm>
            <a:off x="3044700" y="3116575"/>
            <a:ext cx="5105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7"/>
              <a:t>Team Members : Roshmi Michael</a:t>
            </a:r>
            <a:endParaRPr sz="169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7"/>
              <a:t>                               Ameesha Antony                			               Niniya KJ</a:t>
            </a:r>
            <a:endParaRPr sz="1697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7"/>
              <a:t>                                Amalendhu N Haridas</a:t>
            </a:r>
            <a:endParaRPr sz="1697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275" y="1874300"/>
            <a:ext cx="57150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2311900" y="250225"/>
            <a:ext cx="34005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413650" y="485475"/>
            <a:ext cx="5646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Challenges of Existing System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35625" y="1266100"/>
            <a:ext cx="71112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●"/>
            </a:pPr>
            <a:r>
              <a:rPr b="1" lang="en" sz="1500">
                <a:solidFill>
                  <a:schemeClr val="dk1"/>
                </a:solidFill>
              </a:rPr>
              <a:t>Insufficient Infrastructure</a:t>
            </a:r>
            <a:r>
              <a:rPr lang="en" sz="1500">
                <a:solidFill>
                  <a:schemeClr val="dk1"/>
                </a:solidFill>
              </a:rPr>
              <a:t>: Many regions lack proper waste management systems, leading to inefficient collection and recycling, causing pollution and health risks.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●"/>
            </a:pPr>
            <a:r>
              <a:rPr b="1" lang="en" sz="1500">
                <a:solidFill>
                  <a:schemeClr val="dk1"/>
                </a:solidFill>
              </a:rPr>
              <a:t>Poor Segregation and Low Recycling</a:t>
            </a:r>
            <a:r>
              <a:rPr lang="en" sz="1500">
                <a:solidFill>
                  <a:schemeClr val="dk1"/>
                </a:solidFill>
              </a:rPr>
              <a:t>: Inadequate waste segregation at the source reduces recycling effectiveness, with recyclable materials often ending up in landfills.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Environmental and Health Risks</a:t>
            </a:r>
            <a:r>
              <a:rPr lang="en" sz="1500">
                <a:solidFill>
                  <a:schemeClr val="dk1"/>
                </a:solidFill>
              </a:rPr>
              <a:t>: Improper disposal of hazardous and non-biodegradable waste leads to pollution and poses health risks to humans and ecosystems.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2311900" y="250225"/>
            <a:ext cx="34005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413650" y="485475"/>
            <a:ext cx="5646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135625" y="1266100"/>
            <a:ext cx="71112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500">
                <a:solidFill>
                  <a:schemeClr val="dk1"/>
                </a:solidFill>
              </a:rPr>
              <a:t>Inadequate Waste Management Infrastructure:</a:t>
            </a:r>
            <a:r>
              <a:rPr lang="en" sz="1500">
                <a:solidFill>
                  <a:schemeClr val="dk1"/>
                </a:solidFill>
              </a:rPr>
              <a:t> Many regions suffer from insufficient waste management systems, resulting in ineffective waste collection and low recycling rates, which contribute to environmental pollution and public health hazards.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500">
                <a:solidFill>
                  <a:schemeClr val="dk1"/>
                </a:solidFill>
              </a:rPr>
              <a:t>Poor Waste Segregation Practices:</a:t>
            </a:r>
            <a:r>
              <a:rPr lang="en" sz="1500">
                <a:solidFill>
                  <a:schemeClr val="dk1"/>
                </a:solidFill>
              </a:rPr>
              <a:t> The lack of proper segregation of waste at the source significantly diminishes recycling efficiency, causing recyclable materials to be discarded in landfills and exacerbating environmental and health risks.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2311900" y="250225"/>
            <a:ext cx="34005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381550" y="458750"/>
            <a:ext cx="5646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Solution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135625" y="1266100"/>
            <a:ext cx="71112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1700">
                <a:solidFill>
                  <a:schemeClr val="dk1"/>
                </a:solidFill>
              </a:rPr>
              <a:t>Waste Segregation</a:t>
            </a:r>
            <a:r>
              <a:rPr lang="en" sz="1700">
                <a:solidFill>
                  <a:schemeClr val="dk1"/>
                </a:solidFill>
              </a:rPr>
              <a:t>: Use bins for sorting waste (recyclables, organic, hazardous) to ensure proper disposal.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1700">
                <a:solidFill>
                  <a:schemeClr val="dk1"/>
                </a:solidFill>
              </a:rPr>
              <a:t>Tracking App</a:t>
            </a:r>
            <a:r>
              <a:rPr lang="en" sz="1700">
                <a:solidFill>
                  <a:schemeClr val="dk1"/>
                </a:solidFill>
              </a:rPr>
              <a:t>: An app tracks the waste type and amount deposited by users, promoting active participation.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1700">
                <a:solidFill>
                  <a:schemeClr val="dk1"/>
                </a:solidFill>
              </a:rPr>
              <a:t>Rewards System</a:t>
            </a:r>
            <a:r>
              <a:rPr lang="en" sz="1700">
                <a:solidFill>
                  <a:schemeClr val="dk1"/>
                </a:solidFill>
              </a:rPr>
              <a:t>: Users earn money based on their waste contributions, with earnings deposited into their accounts, incentivizing proper disposal.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Waste Recycle</a:t>
            </a:r>
            <a:r>
              <a:rPr lang="en" sz="1700">
                <a:solidFill>
                  <a:schemeClr val="dk1"/>
                </a:solidFill>
              </a:rPr>
              <a:t> : The deposited waste could be recycled into useful products which could be sold again.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381550" y="458750"/>
            <a:ext cx="5646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GUI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42949" l="1233" r="3917" t="12832"/>
          <a:stretch/>
        </p:blipFill>
        <p:spPr>
          <a:xfrm>
            <a:off x="679075" y="1640350"/>
            <a:ext cx="7785850" cy="207452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381550" y="458750"/>
            <a:ext cx="5646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GUI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37429" l="0" r="2666" t="11943"/>
          <a:stretch/>
        </p:blipFill>
        <p:spPr>
          <a:xfrm>
            <a:off x="660000" y="1561225"/>
            <a:ext cx="7824000" cy="259207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8"/>
          <p:cNvSpPr txBox="1"/>
          <p:nvPr/>
        </p:nvSpPr>
        <p:spPr>
          <a:xfrm>
            <a:off x="2301200" y="3255050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381550" y="458750"/>
            <a:ext cx="5646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GUI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301200" y="3255050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6841" l="21620" r="24731" t="22185"/>
          <a:stretch/>
        </p:blipFill>
        <p:spPr>
          <a:xfrm>
            <a:off x="2397450" y="1576200"/>
            <a:ext cx="3796123" cy="28249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435025" y="715400"/>
            <a:ext cx="56460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2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301200" y="3255050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932450" y="1757975"/>
            <a:ext cx="73785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Enhanced Waste Management</a:t>
            </a:r>
            <a:r>
              <a:rPr lang="en">
                <a:solidFill>
                  <a:schemeClr val="dk1"/>
                </a:solidFill>
              </a:rPr>
              <a:t>: The system improves waste management by ensuring proper segregation and disposal of different types of waste.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Technology-Driven Solution</a:t>
            </a:r>
            <a:r>
              <a:rPr lang="en">
                <a:solidFill>
                  <a:schemeClr val="dk1"/>
                </a:solidFill>
              </a:rPr>
              <a:t>: Leveraging a tracking app, the system monitors waste contributions, increasing efficiency and user engagement.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Incentivized Participation</a:t>
            </a:r>
            <a:r>
              <a:rPr lang="en">
                <a:solidFill>
                  <a:schemeClr val="dk1"/>
                </a:solidFill>
              </a:rPr>
              <a:t>: By rewarding users for their waste contributions, the system encourages responsible disposal practices, boosting recycling rates and reducing pollution.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Sustainability Promotion</a:t>
            </a:r>
            <a:r>
              <a:rPr lang="en">
                <a:solidFill>
                  <a:schemeClr val="dk1"/>
                </a:solidFill>
              </a:rPr>
              <a:t>: This approach fosters a culture of sustainability, positively impacting communities and the environment.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