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p pc" userId="69003cb1a087c46e" providerId="LiveId" clId="{92654C09-F022-49D2-A842-0966B0A4B5B7}"/>
    <pc:docChg chg="undo custSel addSld delSld modSld">
      <pc:chgData name="hp pc" userId="69003cb1a087c46e" providerId="LiveId" clId="{92654C09-F022-49D2-A842-0966B0A4B5B7}" dt="2025-10-09T12:07:41.066" v="6306" actId="1076"/>
      <pc:docMkLst>
        <pc:docMk/>
      </pc:docMkLst>
      <pc:sldChg chg="modSp mod">
        <pc:chgData name="hp pc" userId="69003cb1a087c46e" providerId="LiveId" clId="{92654C09-F022-49D2-A842-0966B0A4B5B7}" dt="2025-10-07T19:21:52.578" v="25" actId="20577"/>
        <pc:sldMkLst>
          <pc:docMk/>
          <pc:sldMk cId="2729704717" sldId="256"/>
        </pc:sldMkLst>
        <pc:spChg chg="mod">
          <ac:chgData name="hp pc" userId="69003cb1a087c46e" providerId="LiveId" clId="{92654C09-F022-49D2-A842-0966B0A4B5B7}" dt="2025-10-07T19:21:52.578" v="25" actId="20577"/>
          <ac:spMkLst>
            <pc:docMk/>
            <pc:sldMk cId="2729704717" sldId="256"/>
            <ac:spMk id="11" creationId="{B65FEF8D-A813-1DAA-16C2-6381D40D4C3B}"/>
          </ac:spMkLst>
        </pc:spChg>
      </pc:sldChg>
      <pc:sldChg chg="modSp mod">
        <pc:chgData name="hp pc" userId="69003cb1a087c46e" providerId="LiveId" clId="{92654C09-F022-49D2-A842-0966B0A4B5B7}" dt="2025-10-08T20:09:43.076" v="3183" actId="20577"/>
        <pc:sldMkLst>
          <pc:docMk/>
          <pc:sldMk cId="3344655925" sldId="257"/>
        </pc:sldMkLst>
        <pc:spChg chg="mod">
          <ac:chgData name="hp pc" userId="69003cb1a087c46e" providerId="LiveId" clId="{92654C09-F022-49D2-A842-0966B0A4B5B7}" dt="2025-10-08T20:09:43.076" v="3183" actId="20577"/>
          <ac:spMkLst>
            <pc:docMk/>
            <pc:sldMk cId="3344655925" sldId="257"/>
            <ac:spMk id="3" creationId="{06007F22-0E77-5654-9068-6CB1945B26FB}"/>
          </ac:spMkLst>
        </pc:spChg>
      </pc:sldChg>
      <pc:sldChg chg="addSp delSp modSp mod modClrScheme chgLayout">
        <pc:chgData name="hp pc" userId="69003cb1a087c46e" providerId="LiveId" clId="{92654C09-F022-49D2-A842-0966B0A4B5B7}" dt="2025-10-08T19:33:54.793" v="1610" actId="20577"/>
        <pc:sldMkLst>
          <pc:docMk/>
          <pc:sldMk cId="4095611759" sldId="258"/>
        </pc:sldMkLst>
        <pc:spChg chg="del mod ord">
          <ac:chgData name="hp pc" userId="69003cb1a087c46e" providerId="LiveId" clId="{92654C09-F022-49D2-A842-0966B0A4B5B7}" dt="2025-10-07T19:29:47.513" v="207" actId="700"/>
          <ac:spMkLst>
            <pc:docMk/>
            <pc:sldMk cId="4095611759" sldId="258"/>
            <ac:spMk id="2" creationId="{A18D26C8-6679-3994-546E-7469BC2B66E5}"/>
          </ac:spMkLst>
        </pc:spChg>
        <pc:spChg chg="del mod ord">
          <ac:chgData name="hp pc" userId="69003cb1a087c46e" providerId="LiveId" clId="{92654C09-F022-49D2-A842-0966B0A4B5B7}" dt="2025-10-07T19:29:47.513" v="207" actId="700"/>
          <ac:spMkLst>
            <pc:docMk/>
            <pc:sldMk cId="4095611759" sldId="258"/>
            <ac:spMk id="3" creationId="{8B9FB21A-ACA1-4EB3-2393-EB18B5699165}"/>
          </ac:spMkLst>
        </pc:spChg>
        <pc:spChg chg="del">
          <ac:chgData name="hp pc" userId="69003cb1a087c46e" providerId="LiveId" clId="{92654C09-F022-49D2-A842-0966B0A4B5B7}" dt="2025-10-07T19:29:47.513" v="207" actId="700"/>
          <ac:spMkLst>
            <pc:docMk/>
            <pc:sldMk cId="4095611759" sldId="258"/>
            <ac:spMk id="4" creationId="{383AF468-ECA2-04EF-5C85-5E0EDE44F701}"/>
          </ac:spMkLst>
        </pc:spChg>
        <pc:spChg chg="add mod ord">
          <ac:chgData name="hp pc" userId="69003cb1a087c46e" providerId="LiveId" clId="{92654C09-F022-49D2-A842-0966B0A4B5B7}" dt="2025-10-08T19:13:27.841" v="1066" actId="700"/>
          <ac:spMkLst>
            <pc:docMk/>
            <pc:sldMk cId="4095611759" sldId="258"/>
            <ac:spMk id="5" creationId="{B3072383-4D8A-0B7F-F647-4587F2F66275}"/>
          </ac:spMkLst>
        </pc:spChg>
        <pc:spChg chg="add mod ord">
          <ac:chgData name="hp pc" userId="69003cb1a087c46e" providerId="LiveId" clId="{92654C09-F022-49D2-A842-0966B0A4B5B7}" dt="2025-10-08T19:33:54.793" v="1610" actId="20577"/>
          <ac:spMkLst>
            <pc:docMk/>
            <pc:sldMk cId="4095611759" sldId="258"/>
            <ac:spMk id="6" creationId="{89BDD8C6-5C61-C173-0497-9220571C5202}"/>
          </ac:spMkLst>
        </pc:spChg>
        <pc:spChg chg="add del mod ord">
          <ac:chgData name="hp pc" userId="69003cb1a087c46e" providerId="LiveId" clId="{92654C09-F022-49D2-A842-0966B0A4B5B7}" dt="2025-10-07T19:49:49.884" v="605" actId="700"/>
          <ac:spMkLst>
            <pc:docMk/>
            <pc:sldMk cId="4095611759" sldId="258"/>
            <ac:spMk id="7" creationId="{4A71C5A1-E6DF-E687-0EC7-A78C31C2E2D5}"/>
          </ac:spMkLst>
        </pc:spChg>
        <pc:spChg chg="add del mod ord">
          <ac:chgData name="hp pc" userId="69003cb1a087c46e" providerId="LiveId" clId="{92654C09-F022-49D2-A842-0966B0A4B5B7}" dt="2025-10-07T19:49:59.902" v="608" actId="700"/>
          <ac:spMkLst>
            <pc:docMk/>
            <pc:sldMk cId="4095611759" sldId="258"/>
            <ac:spMk id="8" creationId="{8DE48F6E-749F-BDF8-D533-42C3491305AA}"/>
          </ac:spMkLst>
        </pc:spChg>
        <pc:spChg chg="add del mod ord">
          <ac:chgData name="hp pc" userId="69003cb1a087c46e" providerId="LiveId" clId="{92654C09-F022-49D2-A842-0966B0A4B5B7}" dt="2025-10-07T19:49:59.902" v="608" actId="700"/>
          <ac:spMkLst>
            <pc:docMk/>
            <pc:sldMk cId="4095611759" sldId="258"/>
            <ac:spMk id="9" creationId="{4EC04FC8-FF64-CDCC-B6DC-B4367D327323}"/>
          </ac:spMkLst>
        </pc:spChg>
        <pc:spChg chg="add del mod ord">
          <ac:chgData name="hp pc" userId="69003cb1a087c46e" providerId="LiveId" clId="{92654C09-F022-49D2-A842-0966B0A4B5B7}" dt="2025-10-07T19:49:59.902" v="608" actId="700"/>
          <ac:spMkLst>
            <pc:docMk/>
            <pc:sldMk cId="4095611759" sldId="258"/>
            <ac:spMk id="10" creationId="{A7EEF07E-5703-6771-18EE-33157DA71301}"/>
          </ac:spMkLst>
        </pc:spChg>
        <pc:spChg chg="add del mod ord">
          <ac:chgData name="hp pc" userId="69003cb1a087c46e" providerId="LiveId" clId="{92654C09-F022-49D2-A842-0966B0A4B5B7}" dt="2025-10-08T19:13:27.841" v="1066" actId="700"/>
          <ac:spMkLst>
            <pc:docMk/>
            <pc:sldMk cId="4095611759" sldId="258"/>
            <ac:spMk id="11" creationId="{355C5FEA-EFB6-5C8E-76FA-F6A863178C75}"/>
          </ac:spMkLst>
        </pc:spChg>
      </pc:sldChg>
      <pc:sldChg chg="addSp delSp modSp new mod">
        <pc:chgData name="hp pc" userId="69003cb1a087c46e" providerId="LiveId" clId="{92654C09-F022-49D2-A842-0966B0A4B5B7}" dt="2025-10-08T19:41:08.217" v="2065" actId="12"/>
        <pc:sldMkLst>
          <pc:docMk/>
          <pc:sldMk cId="3369474657" sldId="259"/>
        </pc:sldMkLst>
        <pc:spChg chg="mod">
          <ac:chgData name="hp pc" userId="69003cb1a087c46e" providerId="LiveId" clId="{92654C09-F022-49D2-A842-0966B0A4B5B7}" dt="2025-10-08T19:17:45.541" v="1079" actId="20577"/>
          <ac:spMkLst>
            <pc:docMk/>
            <pc:sldMk cId="3369474657" sldId="259"/>
            <ac:spMk id="2" creationId="{F4E51E63-856B-C096-D166-EE3719F9224F}"/>
          </ac:spMkLst>
        </pc:spChg>
        <pc:spChg chg="del">
          <ac:chgData name="hp pc" userId="69003cb1a087c46e" providerId="LiveId" clId="{92654C09-F022-49D2-A842-0966B0A4B5B7}" dt="2025-10-08T19:27:10.094" v="1308" actId="931"/>
          <ac:spMkLst>
            <pc:docMk/>
            <pc:sldMk cId="3369474657" sldId="259"/>
            <ac:spMk id="3" creationId="{432585F4-AA65-1FB2-4793-C4846E8CECEE}"/>
          </ac:spMkLst>
        </pc:spChg>
        <pc:spChg chg="mod">
          <ac:chgData name="hp pc" userId="69003cb1a087c46e" providerId="LiveId" clId="{92654C09-F022-49D2-A842-0966B0A4B5B7}" dt="2025-10-08T19:41:08.217" v="2065" actId="12"/>
          <ac:spMkLst>
            <pc:docMk/>
            <pc:sldMk cId="3369474657" sldId="259"/>
            <ac:spMk id="4" creationId="{8EBE012E-71AD-20C2-5C9F-89D1774497BE}"/>
          </ac:spMkLst>
        </pc:spChg>
        <pc:picChg chg="add mod">
          <ac:chgData name="hp pc" userId="69003cb1a087c46e" providerId="LiveId" clId="{92654C09-F022-49D2-A842-0966B0A4B5B7}" dt="2025-10-08T19:27:10.094" v="1308" actId="931"/>
          <ac:picMkLst>
            <pc:docMk/>
            <pc:sldMk cId="3369474657" sldId="259"/>
            <ac:picMk id="6" creationId="{A4F89CAA-BB63-E007-9B09-41349BE0320E}"/>
          </ac:picMkLst>
        </pc:picChg>
      </pc:sldChg>
      <pc:sldChg chg="addSp delSp modSp new mod">
        <pc:chgData name="hp pc" userId="69003cb1a087c46e" providerId="LiveId" clId="{92654C09-F022-49D2-A842-0966B0A4B5B7}" dt="2025-10-08T19:44:43.311" v="2197" actId="20577"/>
        <pc:sldMkLst>
          <pc:docMk/>
          <pc:sldMk cId="2566733234" sldId="260"/>
        </pc:sldMkLst>
        <pc:spChg chg="mod">
          <ac:chgData name="hp pc" userId="69003cb1a087c46e" providerId="LiveId" clId="{92654C09-F022-49D2-A842-0966B0A4B5B7}" dt="2025-10-08T19:39:43.388" v="2020" actId="14100"/>
          <ac:spMkLst>
            <pc:docMk/>
            <pc:sldMk cId="2566733234" sldId="260"/>
            <ac:spMk id="2" creationId="{D98A0FD5-1ABE-ADBA-0EA3-323AFE7789EF}"/>
          </ac:spMkLst>
        </pc:spChg>
        <pc:spChg chg="del">
          <ac:chgData name="hp pc" userId="69003cb1a087c46e" providerId="LiveId" clId="{92654C09-F022-49D2-A842-0966B0A4B5B7}" dt="2025-10-08T19:42:36.892" v="2133" actId="931"/>
          <ac:spMkLst>
            <pc:docMk/>
            <pc:sldMk cId="2566733234" sldId="260"/>
            <ac:spMk id="3" creationId="{189161FA-EAF7-3EB7-D54F-7516034DFBB8}"/>
          </ac:spMkLst>
        </pc:spChg>
        <pc:spChg chg="mod">
          <ac:chgData name="hp pc" userId="69003cb1a087c46e" providerId="LiveId" clId="{92654C09-F022-49D2-A842-0966B0A4B5B7}" dt="2025-10-08T19:44:43.311" v="2197" actId="20577"/>
          <ac:spMkLst>
            <pc:docMk/>
            <pc:sldMk cId="2566733234" sldId="260"/>
            <ac:spMk id="4" creationId="{B43A5BB1-0F4C-C6BE-8A57-4E02BE19453B}"/>
          </ac:spMkLst>
        </pc:spChg>
        <pc:picChg chg="add mod modCrop">
          <ac:chgData name="hp pc" userId="69003cb1a087c46e" providerId="LiveId" clId="{92654C09-F022-49D2-A842-0966B0A4B5B7}" dt="2025-10-08T19:44:20.106" v="2145" actId="1076"/>
          <ac:picMkLst>
            <pc:docMk/>
            <pc:sldMk cId="2566733234" sldId="260"/>
            <ac:picMk id="6" creationId="{343FC48A-1BE3-658F-DD02-F5C55FE5197C}"/>
          </ac:picMkLst>
        </pc:picChg>
      </pc:sldChg>
      <pc:sldChg chg="addSp delSp modSp new mod modClrScheme chgLayout">
        <pc:chgData name="hp pc" userId="69003cb1a087c46e" providerId="LiveId" clId="{92654C09-F022-49D2-A842-0966B0A4B5B7}" dt="2025-10-08T19:59:05.584" v="2664" actId="14100"/>
        <pc:sldMkLst>
          <pc:docMk/>
          <pc:sldMk cId="1300466175" sldId="261"/>
        </pc:sldMkLst>
        <pc:spChg chg="del mod ord">
          <ac:chgData name="hp pc" userId="69003cb1a087c46e" providerId="LiveId" clId="{92654C09-F022-49D2-A842-0966B0A4B5B7}" dt="2025-10-08T19:45:10.843" v="2199" actId="700"/>
          <ac:spMkLst>
            <pc:docMk/>
            <pc:sldMk cId="1300466175" sldId="261"/>
            <ac:spMk id="2" creationId="{971E6997-699F-09D5-5783-EB319739E2B6}"/>
          </ac:spMkLst>
        </pc:spChg>
        <pc:spChg chg="del mod ord">
          <ac:chgData name="hp pc" userId="69003cb1a087c46e" providerId="LiveId" clId="{92654C09-F022-49D2-A842-0966B0A4B5B7}" dt="2025-10-08T19:45:10.843" v="2199" actId="700"/>
          <ac:spMkLst>
            <pc:docMk/>
            <pc:sldMk cId="1300466175" sldId="261"/>
            <ac:spMk id="3" creationId="{8FF6B861-41AC-CADC-7E78-A13C7BE8CF39}"/>
          </ac:spMkLst>
        </pc:spChg>
        <pc:spChg chg="del mod ord">
          <ac:chgData name="hp pc" userId="69003cb1a087c46e" providerId="LiveId" clId="{92654C09-F022-49D2-A842-0966B0A4B5B7}" dt="2025-10-08T19:45:10.843" v="2199" actId="700"/>
          <ac:spMkLst>
            <pc:docMk/>
            <pc:sldMk cId="1300466175" sldId="261"/>
            <ac:spMk id="4" creationId="{0174D7DE-9273-339F-D7DF-9B43593C0CA3}"/>
          </ac:spMkLst>
        </pc:spChg>
        <pc:spChg chg="add del mod ord">
          <ac:chgData name="hp pc" userId="69003cb1a087c46e" providerId="LiveId" clId="{92654C09-F022-49D2-A842-0966B0A4B5B7}" dt="2025-10-08T19:45:17.632" v="2200" actId="700"/>
          <ac:spMkLst>
            <pc:docMk/>
            <pc:sldMk cId="1300466175" sldId="261"/>
            <ac:spMk id="5" creationId="{4D5DC166-D47F-B9C5-1249-2E8E72E5C571}"/>
          </ac:spMkLst>
        </pc:spChg>
        <pc:spChg chg="add del mod ord">
          <ac:chgData name="hp pc" userId="69003cb1a087c46e" providerId="LiveId" clId="{92654C09-F022-49D2-A842-0966B0A4B5B7}" dt="2025-10-08T19:45:17.632" v="2200" actId="700"/>
          <ac:spMkLst>
            <pc:docMk/>
            <pc:sldMk cId="1300466175" sldId="261"/>
            <ac:spMk id="6" creationId="{D6DF5FFC-5C33-9311-E7FF-E6D4BD407FB5}"/>
          </ac:spMkLst>
        </pc:spChg>
        <pc:spChg chg="add del mod ord">
          <ac:chgData name="hp pc" userId="69003cb1a087c46e" providerId="LiveId" clId="{92654C09-F022-49D2-A842-0966B0A4B5B7}" dt="2025-10-08T19:45:17.632" v="2200" actId="700"/>
          <ac:spMkLst>
            <pc:docMk/>
            <pc:sldMk cId="1300466175" sldId="261"/>
            <ac:spMk id="7" creationId="{D68087A8-8F6E-CBAF-0B5C-A39644B48FBE}"/>
          </ac:spMkLst>
        </pc:spChg>
        <pc:spChg chg="add mod ord">
          <ac:chgData name="hp pc" userId="69003cb1a087c46e" providerId="LiveId" clId="{92654C09-F022-49D2-A842-0966B0A4B5B7}" dt="2025-10-08T19:45:24.351" v="2211" actId="20577"/>
          <ac:spMkLst>
            <pc:docMk/>
            <pc:sldMk cId="1300466175" sldId="261"/>
            <ac:spMk id="8" creationId="{82878865-CC59-3807-20FF-B1749572CFF6}"/>
          </ac:spMkLst>
        </pc:spChg>
        <pc:spChg chg="add del mod ord">
          <ac:chgData name="hp pc" userId="69003cb1a087c46e" providerId="LiveId" clId="{92654C09-F022-49D2-A842-0966B0A4B5B7}" dt="2025-10-08T19:58:14.279" v="2654" actId="931"/>
          <ac:spMkLst>
            <pc:docMk/>
            <pc:sldMk cId="1300466175" sldId="261"/>
            <ac:spMk id="9" creationId="{2DC69E52-35B6-46C4-6CFC-0C77DF80D66F}"/>
          </ac:spMkLst>
        </pc:spChg>
        <pc:spChg chg="add mod ord">
          <ac:chgData name="hp pc" userId="69003cb1a087c46e" providerId="LiveId" clId="{92654C09-F022-49D2-A842-0966B0A4B5B7}" dt="2025-10-08T19:58:06.631" v="2653" actId="20577"/>
          <ac:spMkLst>
            <pc:docMk/>
            <pc:sldMk cId="1300466175" sldId="261"/>
            <ac:spMk id="10" creationId="{01F77B87-873D-AB00-F257-C8F712E5238B}"/>
          </ac:spMkLst>
        </pc:spChg>
        <pc:picChg chg="add mod modCrop">
          <ac:chgData name="hp pc" userId="69003cb1a087c46e" providerId="LiveId" clId="{92654C09-F022-49D2-A842-0966B0A4B5B7}" dt="2025-10-08T19:59:05.584" v="2664" actId="14100"/>
          <ac:picMkLst>
            <pc:docMk/>
            <pc:sldMk cId="1300466175" sldId="261"/>
            <ac:picMk id="12" creationId="{C74EA4FE-98AE-DC5A-4B97-0C0CBB6BB240}"/>
          </ac:picMkLst>
        </pc:picChg>
      </pc:sldChg>
      <pc:sldChg chg="addSp delSp modSp new mod">
        <pc:chgData name="hp pc" userId="69003cb1a087c46e" providerId="LiveId" clId="{92654C09-F022-49D2-A842-0966B0A4B5B7}" dt="2025-10-08T20:05:56.693" v="3077" actId="1076"/>
        <pc:sldMkLst>
          <pc:docMk/>
          <pc:sldMk cId="671839768" sldId="262"/>
        </pc:sldMkLst>
        <pc:spChg chg="mod">
          <ac:chgData name="hp pc" userId="69003cb1a087c46e" providerId="LiveId" clId="{92654C09-F022-49D2-A842-0966B0A4B5B7}" dt="2025-10-08T19:59:34.264" v="2680" actId="5793"/>
          <ac:spMkLst>
            <pc:docMk/>
            <pc:sldMk cId="671839768" sldId="262"/>
            <ac:spMk id="2" creationId="{475C4D4B-AEEE-A806-C506-C6A4B444CAAB}"/>
          </ac:spMkLst>
        </pc:spChg>
        <pc:spChg chg="del">
          <ac:chgData name="hp pc" userId="69003cb1a087c46e" providerId="LiveId" clId="{92654C09-F022-49D2-A842-0966B0A4B5B7}" dt="2025-10-08T20:05:17.840" v="3069" actId="931"/>
          <ac:spMkLst>
            <pc:docMk/>
            <pc:sldMk cId="671839768" sldId="262"/>
            <ac:spMk id="3" creationId="{164B659D-6314-3018-8CA0-3869A5F2977A}"/>
          </ac:spMkLst>
        </pc:spChg>
        <pc:spChg chg="mod">
          <ac:chgData name="hp pc" userId="69003cb1a087c46e" providerId="LiveId" clId="{92654C09-F022-49D2-A842-0966B0A4B5B7}" dt="2025-10-08T20:04:36.350" v="3068" actId="20577"/>
          <ac:spMkLst>
            <pc:docMk/>
            <pc:sldMk cId="671839768" sldId="262"/>
            <ac:spMk id="4" creationId="{784B7B56-8BD2-F8B2-BA16-6E4F51A2A8A2}"/>
          </ac:spMkLst>
        </pc:spChg>
        <pc:picChg chg="add mod modCrop">
          <ac:chgData name="hp pc" userId="69003cb1a087c46e" providerId="LiveId" clId="{92654C09-F022-49D2-A842-0966B0A4B5B7}" dt="2025-10-08T20:05:56.693" v="3077" actId="1076"/>
          <ac:picMkLst>
            <pc:docMk/>
            <pc:sldMk cId="671839768" sldId="262"/>
            <ac:picMk id="6" creationId="{199B7559-2662-40FA-3547-75FDDEED5394}"/>
          </ac:picMkLst>
        </pc:picChg>
      </pc:sldChg>
      <pc:sldChg chg="addSp delSp modSp new mod modClrScheme chgLayout">
        <pc:chgData name="hp pc" userId="69003cb1a087c46e" providerId="LiveId" clId="{92654C09-F022-49D2-A842-0966B0A4B5B7}" dt="2025-10-09T11:08:51.248" v="3568" actId="732"/>
        <pc:sldMkLst>
          <pc:docMk/>
          <pc:sldMk cId="1170156820" sldId="263"/>
        </pc:sldMkLst>
        <pc:spChg chg="mod ord">
          <ac:chgData name="hp pc" userId="69003cb1a087c46e" providerId="LiveId" clId="{92654C09-F022-49D2-A842-0966B0A4B5B7}" dt="2025-10-09T11:06:52.784" v="3558" actId="14100"/>
          <ac:spMkLst>
            <pc:docMk/>
            <pc:sldMk cId="1170156820" sldId="263"/>
            <ac:spMk id="2" creationId="{F84607B1-28B4-74B4-4A00-17032F31823C}"/>
          </ac:spMkLst>
        </pc:spChg>
        <pc:spChg chg="mod ord">
          <ac:chgData name="hp pc" userId="69003cb1a087c46e" providerId="LiveId" clId="{92654C09-F022-49D2-A842-0966B0A4B5B7}" dt="2025-10-09T11:07:00.285" v="3560" actId="27636"/>
          <ac:spMkLst>
            <pc:docMk/>
            <pc:sldMk cId="1170156820" sldId="263"/>
            <ac:spMk id="3" creationId="{E4B5F437-8E76-8909-426B-E778CA8B7D8D}"/>
          </ac:spMkLst>
        </pc:spChg>
        <pc:spChg chg="add del mod ord">
          <ac:chgData name="hp pc" userId="69003cb1a087c46e" providerId="LiveId" clId="{92654C09-F022-49D2-A842-0966B0A4B5B7}" dt="2025-10-09T11:08:11.896" v="3561" actId="931"/>
          <ac:spMkLst>
            <pc:docMk/>
            <pc:sldMk cId="1170156820" sldId="263"/>
            <ac:spMk id="4" creationId="{8FD46027-2FE3-C077-89A3-818892C059AF}"/>
          </ac:spMkLst>
        </pc:spChg>
        <pc:picChg chg="add mod modCrop">
          <ac:chgData name="hp pc" userId="69003cb1a087c46e" providerId="LiveId" clId="{92654C09-F022-49D2-A842-0966B0A4B5B7}" dt="2025-10-09T11:08:51.248" v="3568" actId="732"/>
          <ac:picMkLst>
            <pc:docMk/>
            <pc:sldMk cId="1170156820" sldId="263"/>
            <ac:picMk id="6" creationId="{DAF46FD8-BEAF-791A-6EFB-0F0BA2F73649}"/>
          </ac:picMkLst>
        </pc:picChg>
      </pc:sldChg>
      <pc:sldChg chg="modSp new add del mod">
        <pc:chgData name="hp pc" userId="69003cb1a087c46e" providerId="LiveId" clId="{92654C09-F022-49D2-A842-0966B0A4B5B7}" dt="2025-10-09T12:01:30.465" v="5832" actId="20577"/>
        <pc:sldMkLst>
          <pc:docMk/>
          <pc:sldMk cId="2800941245" sldId="264"/>
        </pc:sldMkLst>
        <pc:spChg chg="mod">
          <ac:chgData name="hp pc" userId="69003cb1a087c46e" providerId="LiveId" clId="{92654C09-F022-49D2-A842-0966B0A4B5B7}" dt="2025-10-09T11:31:37.687" v="4258" actId="14100"/>
          <ac:spMkLst>
            <pc:docMk/>
            <pc:sldMk cId="2800941245" sldId="264"/>
            <ac:spMk id="2" creationId="{7739EF99-FB99-3FE9-E3BD-C763BFEFA27B}"/>
          </ac:spMkLst>
        </pc:spChg>
        <pc:spChg chg="mod">
          <ac:chgData name="hp pc" userId="69003cb1a087c46e" providerId="LiveId" clId="{92654C09-F022-49D2-A842-0966B0A4B5B7}" dt="2025-10-09T12:01:30.465" v="5832" actId="20577"/>
          <ac:spMkLst>
            <pc:docMk/>
            <pc:sldMk cId="2800941245" sldId="264"/>
            <ac:spMk id="3" creationId="{070FD131-9E9B-7278-76E8-95FEE3F13B90}"/>
          </ac:spMkLst>
        </pc:spChg>
      </pc:sldChg>
      <pc:sldChg chg="modSp new add del mod">
        <pc:chgData name="hp pc" userId="69003cb1a087c46e" providerId="LiveId" clId="{92654C09-F022-49D2-A842-0966B0A4B5B7}" dt="2025-10-09T12:00:42.373" v="5802" actId="47"/>
        <pc:sldMkLst>
          <pc:docMk/>
          <pc:sldMk cId="2850311853" sldId="265"/>
        </pc:sldMkLst>
        <pc:spChg chg="mod">
          <ac:chgData name="hp pc" userId="69003cb1a087c46e" providerId="LiveId" clId="{92654C09-F022-49D2-A842-0966B0A4B5B7}" dt="2025-10-09T11:47:54.256" v="5110" actId="14100"/>
          <ac:spMkLst>
            <pc:docMk/>
            <pc:sldMk cId="2850311853" sldId="265"/>
            <ac:spMk id="2" creationId="{14B7BCFD-1BC1-55A7-0C23-2C9A9BA514BE}"/>
          </ac:spMkLst>
        </pc:spChg>
        <pc:spChg chg="mod">
          <ac:chgData name="hp pc" userId="69003cb1a087c46e" providerId="LiveId" clId="{92654C09-F022-49D2-A842-0966B0A4B5B7}" dt="2025-10-09T11:54:56.960" v="5495" actId="20577"/>
          <ac:spMkLst>
            <pc:docMk/>
            <pc:sldMk cId="2850311853" sldId="265"/>
            <ac:spMk id="3" creationId="{A99F7AEC-8C84-7435-3FCF-6C68E617A002}"/>
          </ac:spMkLst>
        </pc:spChg>
      </pc:sldChg>
      <pc:sldChg chg="modSp new add del mod">
        <pc:chgData name="hp pc" userId="69003cb1a087c46e" providerId="LiveId" clId="{92654C09-F022-49D2-A842-0966B0A4B5B7}" dt="2025-10-09T12:05:34.787" v="6237" actId="20577"/>
        <pc:sldMkLst>
          <pc:docMk/>
          <pc:sldMk cId="2683049906" sldId="266"/>
        </pc:sldMkLst>
        <pc:spChg chg="mod">
          <ac:chgData name="hp pc" userId="69003cb1a087c46e" providerId="LiveId" clId="{92654C09-F022-49D2-A842-0966B0A4B5B7}" dt="2025-10-09T11:55:13.500" v="5505" actId="20577"/>
          <ac:spMkLst>
            <pc:docMk/>
            <pc:sldMk cId="2683049906" sldId="266"/>
            <ac:spMk id="2" creationId="{7FF11480-6B4A-D561-16E9-A47696F23EC6}"/>
          </ac:spMkLst>
        </pc:spChg>
        <pc:spChg chg="mod">
          <ac:chgData name="hp pc" userId="69003cb1a087c46e" providerId="LiveId" clId="{92654C09-F022-49D2-A842-0966B0A4B5B7}" dt="2025-10-09T12:05:34.787" v="6237" actId="20577"/>
          <ac:spMkLst>
            <pc:docMk/>
            <pc:sldMk cId="2683049906" sldId="266"/>
            <ac:spMk id="3" creationId="{C5CCE12F-6424-EE4F-5947-3A6D54BAE79B}"/>
          </ac:spMkLst>
        </pc:spChg>
      </pc:sldChg>
      <pc:sldChg chg="addSp modSp new mod">
        <pc:chgData name="hp pc" userId="69003cb1a087c46e" providerId="LiveId" clId="{92654C09-F022-49D2-A842-0966B0A4B5B7}" dt="2025-10-09T12:07:41.066" v="6306" actId="1076"/>
        <pc:sldMkLst>
          <pc:docMk/>
          <pc:sldMk cId="2134806324" sldId="267"/>
        </pc:sldMkLst>
        <pc:spChg chg="add mod">
          <ac:chgData name="hp pc" userId="69003cb1a087c46e" providerId="LiveId" clId="{92654C09-F022-49D2-A842-0966B0A4B5B7}" dt="2025-10-09T12:07:41.066" v="6306" actId="1076"/>
          <ac:spMkLst>
            <pc:docMk/>
            <pc:sldMk cId="2134806324" sldId="267"/>
            <ac:spMk id="2" creationId="{FBF92C7D-C912-8809-9842-BF5F6182E7B7}"/>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87796680-9DF9-49FC-819D-8291C1BD2535}" type="datetimeFigureOut">
              <a:rPr lang="en-IN" smtClean="0"/>
              <a:t>09-10-2025</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5C49965A-4C04-4FE3-A2D6-0393CD6A2E9A}" type="slidenum">
              <a:rPr lang="en-IN" smtClean="0"/>
              <a:t>‹#›</a:t>
            </a:fld>
            <a:endParaRPr lang="en-IN"/>
          </a:p>
        </p:txBody>
      </p:sp>
    </p:spTree>
    <p:extLst>
      <p:ext uri="{BB962C8B-B14F-4D97-AF65-F5344CB8AC3E}">
        <p14:creationId xmlns:p14="http://schemas.microsoft.com/office/powerpoint/2010/main" val="26406697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7796680-9DF9-49FC-819D-8291C1BD2535}" type="datetimeFigureOut">
              <a:rPr lang="en-IN" smtClean="0"/>
              <a:t>09-10-2025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C49965A-4C04-4FE3-A2D6-0393CD6A2E9A}" type="slidenum">
              <a:rPr lang="en-IN" smtClean="0"/>
              <a:t>‹#›</a:t>
            </a:fld>
            <a:endParaRPr lang="en-IN"/>
          </a:p>
        </p:txBody>
      </p:sp>
    </p:spTree>
    <p:extLst>
      <p:ext uri="{BB962C8B-B14F-4D97-AF65-F5344CB8AC3E}">
        <p14:creationId xmlns:p14="http://schemas.microsoft.com/office/powerpoint/2010/main" val="1838939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7796680-9DF9-49FC-819D-8291C1BD2535}" type="datetimeFigureOut">
              <a:rPr lang="en-IN" smtClean="0"/>
              <a:t>09-10-2025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C49965A-4C04-4FE3-A2D6-0393CD6A2E9A}" type="slidenum">
              <a:rPr lang="en-IN" smtClean="0"/>
              <a:t>‹#›</a:t>
            </a:fld>
            <a:endParaRPr lang="en-IN"/>
          </a:p>
        </p:txBody>
      </p:sp>
    </p:spTree>
    <p:extLst>
      <p:ext uri="{BB962C8B-B14F-4D97-AF65-F5344CB8AC3E}">
        <p14:creationId xmlns:p14="http://schemas.microsoft.com/office/powerpoint/2010/main" val="42323676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7796680-9DF9-49FC-819D-8291C1BD2535}" type="datetimeFigureOut">
              <a:rPr lang="en-IN" smtClean="0"/>
              <a:t>09-10-2025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C49965A-4C04-4FE3-A2D6-0393CD6A2E9A}"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4666209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7796680-9DF9-49FC-819D-8291C1BD2535}" type="datetimeFigureOut">
              <a:rPr lang="en-IN" smtClean="0"/>
              <a:t>09-10-2025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C49965A-4C04-4FE3-A2D6-0393CD6A2E9A}" type="slidenum">
              <a:rPr lang="en-IN" smtClean="0"/>
              <a:t>‹#›</a:t>
            </a:fld>
            <a:endParaRPr lang="en-IN"/>
          </a:p>
        </p:txBody>
      </p:sp>
    </p:spTree>
    <p:extLst>
      <p:ext uri="{BB962C8B-B14F-4D97-AF65-F5344CB8AC3E}">
        <p14:creationId xmlns:p14="http://schemas.microsoft.com/office/powerpoint/2010/main" val="42802596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7796680-9DF9-49FC-819D-8291C1BD2535}" type="datetimeFigureOut">
              <a:rPr lang="en-IN" smtClean="0"/>
              <a:t>09-10-2025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C49965A-4C04-4FE3-A2D6-0393CD6A2E9A}" type="slidenum">
              <a:rPr lang="en-IN" smtClean="0"/>
              <a:t>‹#›</a:t>
            </a:fld>
            <a:endParaRPr lang="en-IN"/>
          </a:p>
        </p:txBody>
      </p:sp>
    </p:spTree>
    <p:extLst>
      <p:ext uri="{BB962C8B-B14F-4D97-AF65-F5344CB8AC3E}">
        <p14:creationId xmlns:p14="http://schemas.microsoft.com/office/powerpoint/2010/main" val="2896771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7796680-9DF9-49FC-819D-8291C1BD2535}" type="datetimeFigureOut">
              <a:rPr lang="en-IN" smtClean="0"/>
              <a:t>09-10-2025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C49965A-4C04-4FE3-A2D6-0393CD6A2E9A}" type="slidenum">
              <a:rPr lang="en-IN" smtClean="0"/>
              <a:t>‹#›</a:t>
            </a:fld>
            <a:endParaRPr lang="en-IN"/>
          </a:p>
        </p:txBody>
      </p:sp>
    </p:spTree>
    <p:extLst>
      <p:ext uri="{BB962C8B-B14F-4D97-AF65-F5344CB8AC3E}">
        <p14:creationId xmlns:p14="http://schemas.microsoft.com/office/powerpoint/2010/main" val="12837106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796680-9DF9-49FC-819D-8291C1BD2535}" type="datetimeFigureOut">
              <a:rPr lang="en-IN" smtClean="0"/>
              <a:t>09-10-2025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49965A-4C04-4FE3-A2D6-0393CD6A2E9A}" type="slidenum">
              <a:rPr lang="en-IN" smtClean="0"/>
              <a:t>‹#›</a:t>
            </a:fld>
            <a:endParaRPr lang="en-IN"/>
          </a:p>
        </p:txBody>
      </p:sp>
    </p:spTree>
    <p:extLst>
      <p:ext uri="{BB962C8B-B14F-4D97-AF65-F5344CB8AC3E}">
        <p14:creationId xmlns:p14="http://schemas.microsoft.com/office/powerpoint/2010/main" val="15789722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796680-9DF9-49FC-819D-8291C1BD2535}" type="datetimeFigureOut">
              <a:rPr lang="en-IN" smtClean="0"/>
              <a:t>09-10-2025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49965A-4C04-4FE3-A2D6-0393CD6A2E9A}" type="slidenum">
              <a:rPr lang="en-IN" smtClean="0"/>
              <a:t>‹#›</a:t>
            </a:fld>
            <a:endParaRPr lang="en-IN"/>
          </a:p>
        </p:txBody>
      </p:sp>
    </p:spTree>
    <p:extLst>
      <p:ext uri="{BB962C8B-B14F-4D97-AF65-F5344CB8AC3E}">
        <p14:creationId xmlns:p14="http://schemas.microsoft.com/office/powerpoint/2010/main" val="11568711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796680-9DF9-49FC-819D-8291C1BD2535}" type="datetimeFigureOut">
              <a:rPr lang="en-IN" smtClean="0"/>
              <a:t>09-10-2025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49965A-4C04-4FE3-A2D6-0393CD6A2E9A}" type="slidenum">
              <a:rPr lang="en-IN" smtClean="0"/>
              <a:t>‹#›</a:t>
            </a:fld>
            <a:endParaRPr lang="en-IN"/>
          </a:p>
        </p:txBody>
      </p:sp>
    </p:spTree>
    <p:extLst>
      <p:ext uri="{BB962C8B-B14F-4D97-AF65-F5344CB8AC3E}">
        <p14:creationId xmlns:p14="http://schemas.microsoft.com/office/powerpoint/2010/main" val="4904703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796680-9DF9-49FC-819D-8291C1BD2535}" type="datetimeFigureOut">
              <a:rPr lang="en-IN" smtClean="0"/>
              <a:t>09-10-2025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49965A-4C04-4FE3-A2D6-0393CD6A2E9A}" type="slidenum">
              <a:rPr lang="en-IN" smtClean="0"/>
              <a:t>‹#›</a:t>
            </a:fld>
            <a:endParaRPr lang="en-IN"/>
          </a:p>
        </p:txBody>
      </p:sp>
    </p:spTree>
    <p:extLst>
      <p:ext uri="{BB962C8B-B14F-4D97-AF65-F5344CB8AC3E}">
        <p14:creationId xmlns:p14="http://schemas.microsoft.com/office/powerpoint/2010/main" val="2030389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796680-9DF9-49FC-819D-8291C1BD2535}" type="datetimeFigureOut">
              <a:rPr lang="en-IN" smtClean="0"/>
              <a:t>09-10-2025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C49965A-4C04-4FE3-A2D6-0393CD6A2E9A}" type="slidenum">
              <a:rPr lang="en-IN" smtClean="0"/>
              <a:t>‹#›</a:t>
            </a:fld>
            <a:endParaRPr lang="en-IN"/>
          </a:p>
        </p:txBody>
      </p:sp>
    </p:spTree>
    <p:extLst>
      <p:ext uri="{BB962C8B-B14F-4D97-AF65-F5344CB8AC3E}">
        <p14:creationId xmlns:p14="http://schemas.microsoft.com/office/powerpoint/2010/main" val="40347884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796680-9DF9-49FC-819D-8291C1BD2535}" type="datetimeFigureOut">
              <a:rPr lang="en-IN" smtClean="0"/>
              <a:t>09-10-2025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C49965A-4C04-4FE3-A2D6-0393CD6A2E9A}" type="slidenum">
              <a:rPr lang="en-IN" smtClean="0"/>
              <a:t>‹#›</a:t>
            </a:fld>
            <a:endParaRPr lang="en-IN"/>
          </a:p>
        </p:txBody>
      </p:sp>
    </p:spTree>
    <p:extLst>
      <p:ext uri="{BB962C8B-B14F-4D97-AF65-F5344CB8AC3E}">
        <p14:creationId xmlns:p14="http://schemas.microsoft.com/office/powerpoint/2010/main" val="33996304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796680-9DF9-49FC-819D-8291C1BD2535}" type="datetimeFigureOut">
              <a:rPr lang="en-IN" smtClean="0"/>
              <a:t>09-10-2025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C49965A-4C04-4FE3-A2D6-0393CD6A2E9A}" type="slidenum">
              <a:rPr lang="en-IN" smtClean="0"/>
              <a:t>‹#›</a:t>
            </a:fld>
            <a:endParaRPr lang="en-IN"/>
          </a:p>
        </p:txBody>
      </p:sp>
    </p:spTree>
    <p:extLst>
      <p:ext uri="{BB962C8B-B14F-4D97-AF65-F5344CB8AC3E}">
        <p14:creationId xmlns:p14="http://schemas.microsoft.com/office/powerpoint/2010/main" val="40237016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796680-9DF9-49FC-819D-8291C1BD2535}" type="datetimeFigureOut">
              <a:rPr lang="en-IN" smtClean="0"/>
              <a:t>09-10-2025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C49965A-4C04-4FE3-A2D6-0393CD6A2E9A}" type="slidenum">
              <a:rPr lang="en-IN" smtClean="0"/>
              <a:t>‹#›</a:t>
            </a:fld>
            <a:endParaRPr lang="en-IN"/>
          </a:p>
        </p:txBody>
      </p:sp>
    </p:spTree>
    <p:extLst>
      <p:ext uri="{BB962C8B-B14F-4D97-AF65-F5344CB8AC3E}">
        <p14:creationId xmlns:p14="http://schemas.microsoft.com/office/powerpoint/2010/main" val="36576980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7796680-9DF9-49FC-819D-8291C1BD2535}" type="datetimeFigureOut">
              <a:rPr lang="en-IN" smtClean="0"/>
              <a:t>09-10-2025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C49965A-4C04-4FE3-A2D6-0393CD6A2E9A}" type="slidenum">
              <a:rPr lang="en-IN" smtClean="0"/>
              <a:t>‹#›</a:t>
            </a:fld>
            <a:endParaRPr lang="en-IN"/>
          </a:p>
        </p:txBody>
      </p:sp>
    </p:spTree>
    <p:extLst>
      <p:ext uri="{BB962C8B-B14F-4D97-AF65-F5344CB8AC3E}">
        <p14:creationId xmlns:p14="http://schemas.microsoft.com/office/powerpoint/2010/main" val="8748304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7796680-9DF9-49FC-819D-8291C1BD2535}" type="datetimeFigureOut">
              <a:rPr lang="en-IN" smtClean="0"/>
              <a:t>09-10-2025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C49965A-4C04-4FE3-A2D6-0393CD6A2E9A}" type="slidenum">
              <a:rPr lang="en-IN" smtClean="0"/>
              <a:t>‹#›</a:t>
            </a:fld>
            <a:endParaRPr lang="en-IN"/>
          </a:p>
        </p:txBody>
      </p:sp>
    </p:spTree>
    <p:extLst>
      <p:ext uri="{BB962C8B-B14F-4D97-AF65-F5344CB8AC3E}">
        <p14:creationId xmlns:p14="http://schemas.microsoft.com/office/powerpoint/2010/main" val="28686706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7796680-9DF9-49FC-819D-8291C1BD2535}" type="datetimeFigureOut">
              <a:rPr lang="en-IN" smtClean="0"/>
              <a:t>09-10-2025</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C49965A-4C04-4FE3-A2D6-0393CD6A2E9A}" type="slidenum">
              <a:rPr lang="en-IN" smtClean="0"/>
              <a:t>‹#›</a:t>
            </a:fld>
            <a:endParaRPr lang="en-IN"/>
          </a:p>
        </p:txBody>
      </p:sp>
    </p:spTree>
    <p:extLst>
      <p:ext uri="{BB962C8B-B14F-4D97-AF65-F5344CB8AC3E}">
        <p14:creationId xmlns:p14="http://schemas.microsoft.com/office/powerpoint/2010/main" val="4171155560"/>
      </p:ext>
    </p:extLst>
  </p:cSld>
  <p:clrMap bg1="dk1" tx1="lt1" bg2="dk2" tx2="lt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 id="2147483743"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neworleansbiketour.com/bike-rentals/ebike-rentals/" TargetMode="External"/><Relationship Id="rId2" Type="http://schemas.openxmlformats.org/officeDocument/2006/relationships/image" Target="../media/image3.jp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926B5D18-E630-2F3C-4988-5B36425AC442}"/>
              </a:ext>
            </a:extLst>
          </p:cNvPr>
          <p:cNvSpPr>
            <a:spLocks noGrp="1"/>
          </p:cNvSpPr>
          <p:nvPr>
            <p:ph type="title"/>
          </p:nvPr>
        </p:nvSpPr>
        <p:spPr>
          <a:xfrm>
            <a:off x="3308808" y="4939645"/>
            <a:ext cx="8044992" cy="1168924"/>
          </a:xfrm>
        </p:spPr>
        <p:txBody>
          <a:bodyPr>
            <a:normAutofit fontScale="90000"/>
          </a:bodyPr>
          <a:lstStyle/>
          <a:p>
            <a:br>
              <a:rPr lang="en-US" dirty="0"/>
            </a:br>
            <a:br>
              <a:rPr lang="en-US" dirty="0"/>
            </a:br>
            <a:br>
              <a:rPr lang="en-US" dirty="0"/>
            </a:br>
            <a:br>
              <a:rPr lang="en-US" dirty="0"/>
            </a:br>
            <a:br>
              <a:rPr lang="en-US" dirty="0"/>
            </a:br>
            <a:br>
              <a:rPr lang="en-US" dirty="0"/>
            </a:br>
            <a:endParaRPr lang="en-IN" dirty="0"/>
          </a:p>
        </p:txBody>
      </p:sp>
      <p:sp>
        <p:nvSpPr>
          <p:cNvPr id="10" name="Rectangle 9">
            <a:extLst>
              <a:ext uri="{FF2B5EF4-FFF2-40B4-BE49-F238E27FC236}">
                <a16:creationId xmlns:a16="http://schemas.microsoft.com/office/drawing/2014/main" id="{13236B49-8F6C-779F-3D49-F0413A49A542}"/>
              </a:ext>
              <a:ext uri="{C183D7F6-B498-43B3-948B-1728B52AA6E4}">
                <adec:decorative xmlns:adec="http://schemas.microsoft.com/office/drawing/2017/decorative" val="1"/>
              </a:ext>
            </a:extLst>
          </p:cNvPr>
          <p:cNvSpPr/>
          <p:nvPr/>
        </p:nvSpPr>
        <p:spPr>
          <a:xfrm>
            <a:off x="4298622" y="497512"/>
            <a:ext cx="7343407" cy="2923877"/>
          </a:xfrm>
          <a:prstGeom prst="rect">
            <a:avLst/>
          </a:prstGeom>
          <a:noFill/>
        </p:spPr>
        <p:txBody>
          <a:bodyPr wrap="square" lIns="91440" tIns="45720" rIns="91440" bIns="45720">
            <a:spAutoFit/>
          </a:bodyPr>
          <a:lstStyle/>
          <a:p>
            <a:pPr algn="ctr"/>
            <a:r>
              <a:rPr lang="en-US" sz="9600" b="1" cap="none" spc="0" dirty="0" err="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Nexthikes</a:t>
            </a:r>
            <a:endParaRPr lang="en-US" sz="96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a:p>
            <a:pPr algn="ctr"/>
            <a:r>
              <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88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IT</a:t>
            </a:r>
            <a:r>
              <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r>
              <a:rPr lang="en-US" sz="88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Solutions</a:t>
            </a:r>
            <a:endPar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11" name="Rectangle 10">
            <a:extLst>
              <a:ext uri="{FF2B5EF4-FFF2-40B4-BE49-F238E27FC236}">
                <a16:creationId xmlns:a16="http://schemas.microsoft.com/office/drawing/2014/main" id="{B65FEF8D-A813-1DAA-16C2-6381D40D4C3B}"/>
              </a:ext>
            </a:extLst>
          </p:cNvPr>
          <p:cNvSpPr/>
          <p:nvPr/>
        </p:nvSpPr>
        <p:spPr>
          <a:xfrm>
            <a:off x="6120804" y="5108608"/>
            <a:ext cx="4715715" cy="830997"/>
          </a:xfrm>
          <a:prstGeom prst="rect">
            <a:avLst/>
          </a:prstGeom>
          <a:noFill/>
        </p:spPr>
        <p:txBody>
          <a:bodyPr wrap="none" lIns="91440" tIns="45720" rIns="91440" bIns="45720">
            <a:spAutoFit/>
          </a:bodyPr>
          <a:lstStyle/>
          <a:p>
            <a:pPr algn="ctr"/>
            <a:r>
              <a:rPr lang="en-US" sz="2400" b="0" cap="none" spc="0" dirty="0" err="1">
                <a:ln w="0"/>
                <a:solidFill>
                  <a:schemeClr val="accent1"/>
                </a:solidFill>
                <a:effectLst>
                  <a:outerShdw blurRad="38100" dist="25400" dir="5400000" algn="ctr" rotWithShape="0">
                    <a:srgbClr val="6E747A">
                      <a:alpha val="43000"/>
                    </a:srgbClr>
                  </a:outerShdw>
                </a:effectLst>
              </a:rPr>
              <a:t>Ameesha</a:t>
            </a:r>
            <a:br>
              <a:rPr lang="en-US" sz="2400" b="0" cap="none" spc="0" dirty="0">
                <a:ln w="0"/>
                <a:solidFill>
                  <a:schemeClr val="accent1"/>
                </a:solidFill>
                <a:effectLst>
                  <a:outerShdw blurRad="38100" dist="25400" dir="5400000" algn="ctr" rotWithShape="0">
                    <a:srgbClr val="6E747A">
                      <a:alpha val="43000"/>
                    </a:srgbClr>
                  </a:outerShdw>
                </a:effectLst>
              </a:rPr>
            </a:br>
            <a:r>
              <a:rPr lang="en-US" sz="2400" b="0" cap="none" spc="0" dirty="0">
                <a:ln w="0"/>
                <a:solidFill>
                  <a:schemeClr val="accent1"/>
                </a:solidFill>
                <a:effectLst>
                  <a:outerShdw blurRad="38100" dist="25400" dir="5400000" algn="ctr" rotWithShape="0">
                    <a:srgbClr val="6E747A">
                      <a:alpha val="43000"/>
                    </a:srgbClr>
                  </a:outerShdw>
                </a:effectLst>
              </a:rPr>
              <a:t>Bike </a:t>
            </a:r>
            <a:r>
              <a:rPr lang="en-US" sz="2400" dirty="0">
                <a:ln w="0"/>
                <a:solidFill>
                  <a:schemeClr val="accent1"/>
                </a:solidFill>
                <a:effectLst>
                  <a:outerShdw blurRad="38100" dist="25400" dir="5400000" algn="ctr" rotWithShape="0">
                    <a:srgbClr val="6E747A">
                      <a:alpha val="43000"/>
                    </a:srgbClr>
                  </a:outerShdw>
                </a:effectLst>
              </a:rPr>
              <a:t>Rentals</a:t>
            </a:r>
            <a:r>
              <a:rPr lang="en-US" sz="2400" b="0" cap="none" spc="0" dirty="0">
                <a:ln w="0"/>
                <a:solidFill>
                  <a:schemeClr val="accent1"/>
                </a:solidFill>
                <a:effectLst>
                  <a:outerShdw blurRad="38100" dist="25400" dir="5400000" algn="ctr" rotWithShape="0">
                    <a:srgbClr val="6E747A">
                      <a:alpha val="43000"/>
                    </a:srgbClr>
                  </a:outerShdw>
                </a:effectLst>
              </a:rPr>
              <a:t> Demand Analysis Project</a:t>
            </a:r>
            <a:endParaRPr lang="en-IN" sz="2400" b="0" cap="none" spc="0" dirty="0">
              <a:ln w="0"/>
              <a:solidFill>
                <a:schemeClr val="accent1"/>
              </a:solidFill>
              <a:effectLst>
                <a:outerShdw blurRad="38100" dist="25400" dir="5400000" algn="ctr" rotWithShape="0">
                  <a:srgbClr val="6E747A">
                    <a:alpha val="43000"/>
                  </a:srgbClr>
                </a:outerShdw>
              </a:effectLst>
            </a:endParaRPr>
          </a:p>
        </p:txBody>
      </p:sp>
      <p:pic>
        <p:nvPicPr>
          <p:cNvPr id="13" name="Picture 12">
            <a:extLst>
              <a:ext uri="{FF2B5EF4-FFF2-40B4-BE49-F238E27FC236}">
                <a16:creationId xmlns:a16="http://schemas.microsoft.com/office/drawing/2014/main" id="{12508AF3-D19D-5DA1-4752-115AC06BA19B}"/>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891" b="891"/>
          <a:stretch/>
        </p:blipFill>
        <p:spPr>
          <a:xfrm>
            <a:off x="1" y="7612"/>
            <a:ext cx="4685121" cy="6858000"/>
          </a:xfrm>
          <a:prstGeom prst="rect">
            <a:avLst/>
          </a:prstGeom>
        </p:spPr>
      </p:pic>
    </p:spTree>
    <p:extLst>
      <p:ext uri="{BB962C8B-B14F-4D97-AF65-F5344CB8AC3E}">
        <p14:creationId xmlns:p14="http://schemas.microsoft.com/office/powerpoint/2010/main" val="27297047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7BCFD-1BC1-55A7-0C23-2C9A9BA514BE}"/>
              </a:ext>
            </a:extLst>
          </p:cNvPr>
          <p:cNvSpPr>
            <a:spLocks noGrp="1"/>
          </p:cNvSpPr>
          <p:nvPr>
            <p:ph type="title"/>
          </p:nvPr>
        </p:nvSpPr>
        <p:spPr>
          <a:xfrm>
            <a:off x="1141413" y="618518"/>
            <a:ext cx="9905998" cy="1021746"/>
          </a:xfrm>
        </p:spPr>
        <p:txBody>
          <a:bodyPr/>
          <a:lstStyle/>
          <a:p>
            <a:r>
              <a:rPr lang="en-US" dirty="0"/>
              <a:t>Challenges</a:t>
            </a:r>
            <a:endParaRPr lang="en-IN" dirty="0"/>
          </a:p>
        </p:txBody>
      </p:sp>
      <p:sp>
        <p:nvSpPr>
          <p:cNvPr id="3" name="Content Placeholder 2">
            <a:extLst>
              <a:ext uri="{FF2B5EF4-FFF2-40B4-BE49-F238E27FC236}">
                <a16:creationId xmlns:a16="http://schemas.microsoft.com/office/drawing/2014/main" id="{A99F7AEC-8C84-7435-3FCF-6C68E617A002}"/>
              </a:ext>
            </a:extLst>
          </p:cNvPr>
          <p:cNvSpPr>
            <a:spLocks noGrp="1"/>
          </p:cNvSpPr>
          <p:nvPr>
            <p:ph idx="1"/>
          </p:nvPr>
        </p:nvSpPr>
        <p:spPr>
          <a:xfrm>
            <a:off x="1141412" y="1706252"/>
            <a:ext cx="9905999" cy="4084949"/>
          </a:xfrm>
        </p:spPr>
        <p:txBody>
          <a:bodyPr>
            <a:normAutofit fontScale="92500" lnSpcReduction="20000"/>
          </a:bodyPr>
          <a:lstStyle/>
          <a:p>
            <a:pPr marL="0" indent="0">
              <a:buNone/>
            </a:pPr>
            <a:r>
              <a:rPr lang="en-US" dirty="0"/>
              <a:t>This being the very first project of mine, I had faced a few challenges while doing the project</a:t>
            </a:r>
          </a:p>
          <a:p>
            <a:r>
              <a:rPr lang="en-US" dirty="0"/>
              <a:t>It was little challenging for me to perform the various functions in the large dataset like this. It was my first time handling a big data.</a:t>
            </a:r>
          </a:p>
          <a:p>
            <a:r>
              <a:rPr lang="en-IN" dirty="0"/>
              <a:t>Another challenging task was VBA Macros, I recorded the macros for the pre-processing of data in dataset1 and when I tried to apply it in the dataset2 , it didn’t work then I again recorded it and then applied it  again, the names of the column which dataset1 had changed in dataset2. </a:t>
            </a:r>
          </a:p>
          <a:p>
            <a:r>
              <a:rPr lang="en-IN" dirty="0"/>
              <a:t>I tried third time too but the outcome was not as expected.</a:t>
            </a:r>
          </a:p>
          <a:p>
            <a:r>
              <a:rPr lang="en-IN" dirty="0"/>
              <a:t>I had a little difficulty in the dashboard but I handled it nicely. </a:t>
            </a:r>
          </a:p>
        </p:txBody>
      </p:sp>
    </p:spTree>
    <p:extLst>
      <p:ext uri="{BB962C8B-B14F-4D97-AF65-F5344CB8AC3E}">
        <p14:creationId xmlns:p14="http://schemas.microsoft.com/office/powerpoint/2010/main" val="28503118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11480-6B4A-D561-16E9-A47696F23EC6}"/>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C5CCE12F-6424-EE4F-5947-3A6D54BAE79B}"/>
              </a:ext>
            </a:extLst>
          </p:cNvPr>
          <p:cNvSpPr>
            <a:spLocks noGrp="1"/>
          </p:cNvSpPr>
          <p:nvPr>
            <p:ph idx="1"/>
          </p:nvPr>
        </p:nvSpPr>
        <p:spPr/>
        <p:txBody>
          <a:bodyPr/>
          <a:lstStyle/>
          <a:p>
            <a:pPr marL="0" indent="0">
              <a:buNone/>
            </a:pPr>
            <a:r>
              <a:rPr lang="en-US" dirty="0"/>
              <a:t>The analysis of the bike rental data shows that the demand for bikes is influenced by several environmental and behavioral rentals. Rentals are higher on weekdays compared to weekends. Weather conditions such as windspeed, poor weather and high humidity has less demand for bikes while lower humidity contributes more rides.</a:t>
            </a:r>
          </a:p>
          <a:p>
            <a:pPr marL="0" indent="0">
              <a:buNone/>
            </a:pPr>
            <a:r>
              <a:rPr lang="en-US" dirty="0"/>
              <a:t>Overall, the study predicts an average daily demand is around 58 bike rentals which can help in planning resource allocation and improving service effectively.</a:t>
            </a:r>
            <a:endParaRPr lang="en-IN" dirty="0"/>
          </a:p>
        </p:txBody>
      </p:sp>
    </p:spTree>
    <p:extLst>
      <p:ext uri="{BB962C8B-B14F-4D97-AF65-F5344CB8AC3E}">
        <p14:creationId xmlns:p14="http://schemas.microsoft.com/office/powerpoint/2010/main" val="26830499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BF92C7D-C912-8809-9842-BF5F6182E7B7}"/>
              </a:ext>
            </a:extLst>
          </p:cNvPr>
          <p:cNvSpPr/>
          <p:nvPr/>
        </p:nvSpPr>
        <p:spPr>
          <a:xfrm>
            <a:off x="1696824" y="1195095"/>
            <a:ext cx="8418137" cy="3154710"/>
          </a:xfrm>
          <a:prstGeom prst="rect">
            <a:avLst/>
          </a:prstGeom>
          <a:noFill/>
        </p:spPr>
        <p:txBody>
          <a:bodyPr wrap="square" lIns="91440" tIns="45720" rIns="91440" bIns="45720">
            <a:spAutoFit/>
          </a:bodyPr>
          <a:lstStyle/>
          <a:p>
            <a:pPr algn="ctr"/>
            <a:r>
              <a:rPr lang="en-US" sz="115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Thank</a:t>
            </a:r>
            <a:r>
              <a:rPr lang="en-US" sz="54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 </a:t>
            </a:r>
            <a:r>
              <a:rPr lang="en-US" sz="138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you</a:t>
            </a:r>
            <a:r>
              <a:rPr lang="en-US" sz="199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a:t>
            </a:r>
            <a:endParaRPr 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Tree>
    <p:extLst>
      <p:ext uri="{BB962C8B-B14F-4D97-AF65-F5344CB8AC3E}">
        <p14:creationId xmlns:p14="http://schemas.microsoft.com/office/powerpoint/2010/main" val="21348063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708F1-BFC0-790E-6C22-89EFC66AD6A3}"/>
              </a:ext>
            </a:extLst>
          </p:cNvPr>
          <p:cNvSpPr>
            <a:spLocks noGrp="1"/>
          </p:cNvSpPr>
          <p:nvPr>
            <p:ph type="title"/>
          </p:nvPr>
        </p:nvSpPr>
        <p:spPr/>
        <p:txBody>
          <a:bodyPr/>
          <a:lstStyle/>
          <a:p>
            <a:r>
              <a:rPr lang="en-US" dirty="0"/>
              <a:t>Objective of the project</a:t>
            </a:r>
            <a:endParaRPr lang="en-IN" dirty="0"/>
          </a:p>
        </p:txBody>
      </p:sp>
      <p:sp>
        <p:nvSpPr>
          <p:cNvPr id="3" name="Content Placeholder 2">
            <a:extLst>
              <a:ext uri="{FF2B5EF4-FFF2-40B4-BE49-F238E27FC236}">
                <a16:creationId xmlns:a16="http://schemas.microsoft.com/office/drawing/2014/main" id="{06007F22-0E77-5654-9068-6CB1945B26FB}"/>
              </a:ext>
            </a:extLst>
          </p:cNvPr>
          <p:cNvSpPr>
            <a:spLocks noGrp="1"/>
          </p:cNvSpPr>
          <p:nvPr>
            <p:ph idx="1"/>
          </p:nvPr>
        </p:nvSpPr>
        <p:spPr/>
        <p:txBody>
          <a:bodyPr/>
          <a:lstStyle/>
          <a:p>
            <a:pPr marL="0" indent="0">
              <a:buNone/>
            </a:pPr>
            <a:r>
              <a:rPr lang="en-US" dirty="0"/>
              <a:t>The objective of the project is to analyze the bike sharing data and understand how factors like weather, time, humidity, weekdays and holiday affect bike rentals.</a:t>
            </a:r>
          </a:p>
          <a:p>
            <a:pPr marL="0" indent="0">
              <a:buNone/>
            </a:pPr>
            <a:r>
              <a:rPr lang="en-US" dirty="0"/>
              <a:t>The goal is to identify trends and patterns in customer behavior and find insights that can help improve bike rental operations.</a:t>
            </a:r>
            <a:endParaRPr lang="en-IN" dirty="0"/>
          </a:p>
        </p:txBody>
      </p:sp>
    </p:spTree>
    <p:extLst>
      <p:ext uri="{BB962C8B-B14F-4D97-AF65-F5344CB8AC3E}">
        <p14:creationId xmlns:p14="http://schemas.microsoft.com/office/powerpoint/2010/main" val="33446559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3072383-4D8A-0B7F-F647-4587F2F66275}"/>
              </a:ext>
            </a:extLst>
          </p:cNvPr>
          <p:cNvSpPr>
            <a:spLocks noGrp="1"/>
          </p:cNvSpPr>
          <p:nvPr>
            <p:ph type="title"/>
          </p:nvPr>
        </p:nvSpPr>
        <p:spPr/>
        <p:txBody>
          <a:bodyPr/>
          <a:lstStyle/>
          <a:p>
            <a:r>
              <a:rPr lang="en-US" dirty="0"/>
              <a:t>Methodology</a:t>
            </a:r>
            <a:endParaRPr lang="en-IN" dirty="0"/>
          </a:p>
        </p:txBody>
      </p:sp>
      <p:sp>
        <p:nvSpPr>
          <p:cNvPr id="6" name="Content Placeholder 5">
            <a:extLst>
              <a:ext uri="{FF2B5EF4-FFF2-40B4-BE49-F238E27FC236}">
                <a16:creationId xmlns:a16="http://schemas.microsoft.com/office/drawing/2014/main" id="{89BDD8C6-5C61-C173-0497-9220571C5202}"/>
              </a:ext>
            </a:extLst>
          </p:cNvPr>
          <p:cNvSpPr>
            <a:spLocks noGrp="1"/>
          </p:cNvSpPr>
          <p:nvPr>
            <p:ph idx="1"/>
          </p:nvPr>
        </p:nvSpPr>
        <p:spPr/>
        <p:txBody>
          <a:bodyPr>
            <a:normAutofit fontScale="85000" lnSpcReduction="10000"/>
          </a:bodyPr>
          <a:lstStyle/>
          <a:p>
            <a:r>
              <a:rPr lang="en-US" dirty="0"/>
              <a:t>Preprocessing of data </a:t>
            </a:r>
          </a:p>
          <a:p>
            <a:pPr marL="0" indent="0">
              <a:buNone/>
            </a:pPr>
            <a:r>
              <a:rPr lang="en-US" dirty="0"/>
              <a:t>I started the project by preprocessing the data which includes sorting the instant from smallest to largest, making the headers “bold” with first letter capital and then I checked if the dataset had any blanks or not by using the “</a:t>
            </a:r>
            <a:r>
              <a:rPr lang="en-US" dirty="0" err="1"/>
              <a:t>countblank</a:t>
            </a:r>
            <a:r>
              <a:rPr lang="en-US" dirty="0"/>
              <a:t>” function in Excel.</a:t>
            </a:r>
          </a:p>
          <a:p>
            <a:pPr marL="285750" indent="-285750">
              <a:buFont typeface="Arial" panose="020B0604020202020204" pitchFamily="34" charset="0"/>
              <a:buChar char="•"/>
            </a:pPr>
            <a:r>
              <a:rPr lang="en-US" dirty="0"/>
              <a:t>Dataset1: No blanks were discovered which lead to clean pre-processing.</a:t>
            </a:r>
          </a:p>
          <a:p>
            <a:pPr marL="285750" indent="-285750">
              <a:buFont typeface="Arial" panose="020B0604020202020204" pitchFamily="34" charset="0"/>
              <a:buChar char="•"/>
            </a:pPr>
            <a:r>
              <a:rPr lang="en-US" dirty="0"/>
              <a:t>Dataset2 : Some blanks were discovered in the column named “</a:t>
            </a:r>
            <a:r>
              <a:rPr lang="en-US" dirty="0" err="1"/>
              <a:t>atemp</a:t>
            </a:r>
            <a:r>
              <a:rPr lang="en-US" dirty="0"/>
              <a:t>” which was filled by using the syntax “</a:t>
            </a:r>
            <a:r>
              <a:rPr lang="en-US" dirty="0" err="1"/>
              <a:t>Isblank</a:t>
            </a:r>
            <a:r>
              <a:rPr lang="en-US" dirty="0"/>
              <a:t>” and filling it using mean.</a:t>
            </a:r>
          </a:p>
          <a:p>
            <a:pPr marL="285750" indent="-285750">
              <a:buFont typeface="Arial" panose="020B0604020202020204" pitchFamily="34" charset="0"/>
              <a:buChar char="•"/>
            </a:pPr>
            <a:r>
              <a:rPr lang="en-US" dirty="0"/>
              <a:t>Dataset3: No blanks were </a:t>
            </a:r>
            <a:r>
              <a:rPr lang="en-US" dirty="0" err="1"/>
              <a:t>discoverded</a:t>
            </a:r>
            <a:r>
              <a:rPr lang="en-US" dirty="0"/>
              <a:t>. </a:t>
            </a:r>
            <a:endParaRPr lang="en-IN" dirty="0"/>
          </a:p>
        </p:txBody>
      </p:sp>
    </p:spTree>
    <p:extLst>
      <p:ext uri="{BB962C8B-B14F-4D97-AF65-F5344CB8AC3E}">
        <p14:creationId xmlns:p14="http://schemas.microsoft.com/office/powerpoint/2010/main" val="40956117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51E63-856B-C096-D166-EE3719F9224F}"/>
              </a:ext>
            </a:extLst>
          </p:cNvPr>
          <p:cNvSpPr>
            <a:spLocks noGrp="1"/>
          </p:cNvSpPr>
          <p:nvPr>
            <p:ph type="title"/>
          </p:nvPr>
        </p:nvSpPr>
        <p:spPr/>
        <p:txBody>
          <a:bodyPr/>
          <a:lstStyle/>
          <a:p>
            <a:r>
              <a:rPr lang="en-US" dirty="0"/>
              <a:t>Methodology</a:t>
            </a:r>
            <a:endParaRPr lang="en-IN" dirty="0"/>
          </a:p>
        </p:txBody>
      </p:sp>
      <p:pic>
        <p:nvPicPr>
          <p:cNvPr id="6" name="Picture Placeholder 5">
            <a:extLst>
              <a:ext uri="{FF2B5EF4-FFF2-40B4-BE49-F238E27FC236}">
                <a16:creationId xmlns:a16="http://schemas.microsoft.com/office/drawing/2014/main" id="{A4F89CAA-BB63-E007-9B09-41349BE0320E}"/>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18060" r="18060"/>
          <a:stretch>
            <a:fillRect/>
          </a:stretch>
        </p:blipFill>
        <p:spPr/>
      </p:pic>
      <p:sp>
        <p:nvSpPr>
          <p:cNvPr id="4" name="Text Placeholder 3">
            <a:extLst>
              <a:ext uri="{FF2B5EF4-FFF2-40B4-BE49-F238E27FC236}">
                <a16:creationId xmlns:a16="http://schemas.microsoft.com/office/drawing/2014/main" id="{8EBE012E-71AD-20C2-5C9F-89D1774497BE}"/>
              </a:ext>
            </a:extLst>
          </p:cNvPr>
          <p:cNvSpPr>
            <a:spLocks noGrp="1"/>
          </p:cNvSpPr>
          <p:nvPr>
            <p:ph type="body" sz="half" idx="2"/>
          </p:nvPr>
        </p:nvSpPr>
        <p:spPr/>
        <p:txBody>
          <a:bodyPr/>
          <a:lstStyle/>
          <a:p>
            <a:r>
              <a:rPr lang="en-US" sz="1800" dirty="0"/>
              <a:t>Dataset 1</a:t>
            </a:r>
          </a:p>
          <a:p>
            <a:pPr marL="285750" indent="-285750">
              <a:buFont typeface="Arial" panose="020B0604020202020204" pitchFamily="34" charset="0"/>
              <a:buChar char="•"/>
            </a:pPr>
            <a:r>
              <a:rPr lang="en-US" dirty="0"/>
              <a:t>A new column was added to dataset1 named ‘Weekend’ which showed whether that day had weekend or not.</a:t>
            </a:r>
          </a:p>
          <a:p>
            <a:r>
              <a:rPr lang="en-US" dirty="0"/>
              <a:t>  Formula used:  IFS(F2=6,"Yes",F2=0,"Yes",F2&lt;=6,"No")</a:t>
            </a:r>
          </a:p>
          <a:p>
            <a:endParaRPr lang="en-US" dirty="0"/>
          </a:p>
          <a:p>
            <a:pPr marL="285750" indent="-285750">
              <a:buFont typeface="Arial" panose="020B0604020202020204" pitchFamily="34" charset="0"/>
              <a:buChar char="•"/>
            </a:pPr>
            <a:r>
              <a:rPr lang="en-US" dirty="0"/>
              <a:t>Removed the season column because it has no such use in the analysis, moreover it had the value which made no  difference in the evaluation and analysis of data </a:t>
            </a:r>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33694746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A0FD5-1ABE-ADBA-0EA3-323AFE7789EF}"/>
              </a:ext>
            </a:extLst>
          </p:cNvPr>
          <p:cNvSpPr>
            <a:spLocks noGrp="1"/>
          </p:cNvSpPr>
          <p:nvPr>
            <p:ph type="title"/>
          </p:nvPr>
        </p:nvSpPr>
        <p:spPr>
          <a:xfrm>
            <a:off x="1141413" y="609600"/>
            <a:ext cx="5934508" cy="1341748"/>
          </a:xfrm>
        </p:spPr>
        <p:txBody>
          <a:bodyPr/>
          <a:lstStyle/>
          <a:p>
            <a:r>
              <a:rPr lang="en-US" dirty="0"/>
              <a:t>methodology</a:t>
            </a:r>
            <a:endParaRPr lang="en-IN" dirty="0"/>
          </a:p>
        </p:txBody>
      </p:sp>
      <p:pic>
        <p:nvPicPr>
          <p:cNvPr id="6" name="Picture Placeholder 5">
            <a:extLst>
              <a:ext uri="{FF2B5EF4-FFF2-40B4-BE49-F238E27FC236}">
                <a16:creationId xmlns:a16="http://schemas.microsoft.com/office/drawing/2014/main" id="{343FC48A-1BE3-658F-DD02-F5C55FE5197C}"/>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37419" r="6662"/>
          <a:stretch/>
        </p:blipFill>
        <p:spPr>
          <a:xfrm>
            <a:off x="6938128" y="476840"/>
            <a:ext cx="4685122" cy="6168272"/>
          </a:xfrm>
        </p:spPr>
      </p:pic>
      <p:sp>
        <p:nvSpPr>
          <p:cNvPr id="4" name="Text Placeholder 3">
            <a:extLst>
              <a:ext uri="{FF2B5EF4-FFF2-40B4-BE49-F238E27FC236}">
                <a16:creationId xmlns:a16="http://schemas.microsoft.com/office/drawing/2014/main" id="{B43A5BB1-0F4C-C6BE-8A57-4E02BE19453B}"/>
              </a:ext>
            </a:extLst>
          </p:cNvPr>
          <p:cNvSpPr>
            <a:spLocks noGrp="1"/>
          </p:cNvSpPr>
          <p:nvPr>
            <p:ph type="body" sz="half" idx="2"/>
          </p:nvPr>
        </p:nvSpPr>
        <p:spPr>
          <a:xfrm>
            <a:off x="766145" y="2100606"/>
            <a:ext cx="5934511" cy="4147794"/>
          </a:xfrm>
        </p:spPr>
        <p:txBody>
          <a:bodyPr>
            <a:normAutofit/>
          </a:bodyPr>
          <a:lstStyle/>
          <a:p>
            <a:r>
              <a:rPr lang="en-US" sz="1800" dirty="0"/>
              <a:t>Dataset 2</a:t>
            </a:r>
            <a:endParaRPr lang="en-IN" sz="1800" dirty="0"/>
          </a:p>
          <a:p>
            <a:pPr marL="285750" indent="-285750">
              <a:buFont typeface="Arial" panose="020B0604020202020204" pitchFamily="34" charset="0"/>
              <a:buChar char="•"/>
            </a:pPr>
            <a:r>
              <a:rPr lang="en-IN" sz="1800" dirty="0"/>
              <a:t>A column named ‘Unnamed’ was </a:t>
            </a:r>
          </a:p>
          <a:p>
            <a:pPr marL="285750" indent="-285750">
              <a:buFont typeface="Arial" panose="020B0604020202020204" pitchFamily="34" charset="0"/>
              <a:buChar char="•"/>
            </a:pPr>
            <a:r>
              <a:rPr lang="en-IN" sz="1800" dirty="0"/>
              <a:t>The blanks were discovered and filled as mentions in the Slide3.</a:t>
            </a:r>
          </a:p>
          <a:p>
            <a:pPr marL="285750" indent="-285750">
              <a:buFont typeface="Arial" panose="020B0604020202020204" pitchFamily="34" charset="0"/>
              <a:buChar char="•"/>
            </a:pPr>
            <a:r>
              <a:rPr lang="en-IN" sz="1800" dirty="0"/>
              <a:t>A new column was given named ‘Count’ which is the sum of casual and registered people who rented bikes which was checked adding a new column and using the Formula: SUM(F2:G2) and one more column was added to check whether the count given is right or not by using </a:t>
            </a:r>
          </a:p>
          <a:p>
            <a:r>
              <a:rPr lang="en-IN" sz="1800" dirty="0"/>
              <a:t>     Formula: IF(H2=I2,"Yes", "No")</a:t>
            </a:r>
          </a:p>
          <a:p>
            <a:pPr marL="285750" indent="-285750">
              <a:buFont typeface="Arial" panose="020B0604020202020204" pitchFamily="34" charset="0"/>
              <a:buChar char="•"/>
            </a:pPr>
            <a:endParaRPr lang="en-US" sz="1800" dirty="0"/>
          </a:p>
        </p:txBody>
      </p:sp>
    </p:spTree>
    <p:extLst>
      <p:ext uri="{BB962C8B-B14F-4D97-AF65-F5344CB8AC3E}">
        <p14:creationId xmlns:p14="http://schemas.microsoft.com/office/powerpoint/2010/main" val="25667332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82878865-CC59-3807-20FF-B1749572CFF6}"/>
              </a:ext>
            </a:extLst>
          </p:cNvPr>
          <p:cNvSpPr>
            <a:spLocks noGrp="1"/>
          </p:cNvSpPr>
          <p:nvPr>
            <p:ph type="title"/>
          </p:nvPr>
        </p:nvSpPr>
        <p:spPr/>
        <p:txBody>
          <a:bodyPr/>
          <a:lstStyle/>
          <a:p>
            <a:r>
              <a:rPr lang="en-US" dirty="0"/>
              <a:t>methodology</a:t>
            </a:r>
            <a:endParaRPr lang="en-IN" dirty="0"/>
          </a:p>
        </p:txBody>
      </p:sp>
      <p:pic>
        <p:nvPicPr>
          <p:cNvPr id="12" name="Picture Placeholder 11">
            <a:extLst>
              <a:ext uri="{FF2B5EF4-FFF2-40B4-BE49-F238E27FC236}">
                <a16:creationId xmlns:a16="http://schemas.microsoft.com/office/drawing/2014/main" id="{C74EA4FE-98AE-DC5A-4B97-0C0CBB6BB240}"/>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4362" t="3699" r="44771"/>
          <a:stretch/>
        </p:blipFill>
        <p:spPr>
          <a:xfrm>
            <a:off x="7380721" y="509047"/>
            <a:ext cx="3950298" cy="5571242"/>
          </a:xfrm>
          <a:prstGeom prst="round2DiagRect">
            <a:avLst>
              <a:gd name="adj1" fmla="val 5608"/>
              <a:gd name="adj2" fmla="val 0"/>
            </a:avLst>
          </a:prstGeom>
        </p:spPr>
      </p:pic>
      <p:sp>
        <p:nvSpPr>
          <p:cNvPr id="10" name="Text Placeholder 9">
            <a:extLst>
              <a:ext uri="{FF2B5EF4-FFF2-40B4-BE49-F238E27FC236}">
                <a16:creationId xmlns:a16="http://schemas.microsoft.com/office/drawing/2014/main" id="{01F77B87-873D-AB00-F257-C8F712E5238B}"/>
              </a:ext>
            </a:extLst>
          </p:cNvPr>
          <p:cNvSpPr>
            <a:spLocks noGrp="1"/>
          </p:cNvSpPr>
          <p:nvPr>
            <p:ph type="body" sz="half" idx="2"/>
          </p:nvPr>
        </p:nvSpPr>
        <p:spPr/>
        <p:txBody>
          <a:bodyPr>
            <a:normAutofit/>
          </a:bodyPr>
          <a:lstStyle/>
          <a:p>
            <a:r>
              <a:rPr lang="en-US" sz="1800" dirty="0"/>
              <a:t>Dataset 2</a:t>
            </a:r>
          </a:p>
          <a:p>
            <a:pPr marL="285750" indent="-285750">
              <a:buFont typeface="Arial" panose="020B0604020202020204" pitchFamily="34" charset="0"/>
              <a:buChar char="•"/>
            </a:pPr>
            <a:r>
              <a:rPr lang="en-US" dirty="0"/>
              <a:t>One more new column is added named ‘Comparison of humidity’ in which the humidity is divided into three categories </a:t>
            </a:r>
            <a:r>
              <a:rPr lang="en-US" dirty="0" err="1"/>
              <a:t>e.i.</a:t>
            </a:r>
            <a:endParaRPr lang="en-US" dirty="0"/>
          </a:p>
          <a:p>
            <a:r>
              <a:rPr lang="en-US" dirty="0"/>
              <a:t>     Less than 0.5 =Low</a:t>
            </a:r>
          </a:p>
          <a:p>
            <a:r>
              <a:rPr lang="en-US" dirty="0"/>
              <a:t>     Less than 0.8= Normal </a:t>
            </a:r>
          </a:p>
          <a:p>
            <a:r>
              <a:rPr lang="en-US" dirty="0"/>
              <a:t>     Less than 1 = High     </a:t>
            </a:r>
          </a:p>
          <a:p>
            <a:r>
              <a:rPr lang="en-US" dirty="0"/>
              <a:t>    More than 1= Very high</a:t>
            </a:r>
          </a:p>
          <a:p>
            <a:pPr marL="285750" indent="-285750">
              <a:buFont typeface="Arial" panose="020B0604020202020204" pitchFamily="34" charset="0"/>
              <a:buChar char="•"/>
            </a:pPr>
            <a:r>
              <a:rPr lang="en-US" dirty="0"/>
              <a:t>Later, dataset1 and Dataset2 are merged together into a new sheet.</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13004661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C4D4B-AEEE-A806-C506-C6A4B444CAAB}"/>
              </a:ext>
            </a:extLst>
          </p:cNvPr>
          <p:cNvSpPr>
            <a:spLocks noGrp="1"/>
          </p:cNvSpPr>
          <p:nvPr>
            <p:ph type="title"/>
          </p:nvPr>
        </p:nvSpPr>
        <p:spPr/>
        <p:txBody>
          <a:bodyPr/>
          <a:lstStyle/>
          <a:p>
            <a:r>
              <a:rPr lang="en-US" dirty="0"/>
              <a:t>Methodology</a:t>
            </a:r>
            <a:br>
              <a:rPr lang="en-US" dirty="0"/>
            </a:br>
            <a:endParaRPr lang="en-IN" dirty="0"/>
          </a:p>
        </p:txBody>
      </p:sp>
      <p:pic>
        <p:nvPicPr>
          <p:cNvPr id="6" name="Picture Placeholder 5">
            <a:extLst>
              <a:ext uri="{FF2B5EF4-FFF2-40B4-BE49-F238E27FC236}">
                <a16:creationId xmlns:a16="http://schemas.microsoft.com/office/drawing/2014/main" id="{199B7559-2662-40FA-3547-75FDDEED5394}"/>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38827" t="-482" r="-2374" b="482"/>
          <a:stretch/>
        </p:blipFill>
        <p:spPr>
          <a:xfrm>
            <a:off x="7447175" y="751003"/>
            <a:ext cx="4572000" cy="5536676"/>
          </a:xfrm>
        </p:spPr>
      </p:pic>
      <p:sp>
        <p:nvSpPr>
          <p:cNvPr id="4" name="Text Placeholder 3">
            <a:extLst>
              <a:ext uri="{FF2B5EF4-FFF2-40B4-BE49-F238E27FC236}">
                <a16:creationId xmlns:a16="http://schemas.microsoft.com/office/drawing/2014/main" id="{784B7B56-8BD2-F8B2-BA16-6E4F51A2A8A2}"/>
              </a:ext>
            </a:extLst>
          </p:cNvPr>
          <p:cNvSpPr>
            <a:spLocks noGrp="1"/>
          </p:cNvSpPr>
          <p:nvPr>
            <p:ph type="body" sz="half" idx="2"/>
          </p:nvPr>
        </p:nvSpPr>
        <p:spPr/>
        <p:txBody>
          <a:bodyPr>
            <a:normAutofit/>
          </a:bodyPr>
          <a:lstStyle/>
          <a:p>
            <a:r>
              <a:rPr lang="en-US" sz="1800" dirty="0"/>
              <a:t>Dataset 3</a:t>
            </a:r>
          </a:p>
          <a:p>
            <a:pPr marL="285750" indent="-285750">
              <a:buFont typeface="Arial" panose="020B0604020202020204" pitchFamily="34" charset="0"/>
              <a:buChar char="•"/>
            </a:pPr>
            <a:r>
              <a:rPr lang="en-US" dirty="0"/>
              <a:t>In dataset 3, same functions are performed as dataset1 and dataset2 which includes pre-processing of data, adding new columns like Weekend, Comparison of Humidity, Count and check whether the count given and count calculated are same or not using the same functions.</a:t>
            </a:r>
          </a:p>
          <a:p>
            <a:pPr marL="285750" indent="-285750">
              <a:buFont typeface="Arial" panose="020B0604020202020204" pitchFamily="34" charset="0"/>
              <a:buChar char="•"/>
            </a:pPr>
            <a:r>
              <a:rPr lang="en-US" dirty="0"/>
              <a:t>Later the Dataset3 is merged with the already merged dataset 1 and 2</a:t>
            </a:r>
            <a:endParaRPr lang="en-IN" dirty="0"/>
          </a:p>
        </p:txBody>
      </p:sp>
    </p:spTree>
    <p:extLst>
      <p:ext uri="{BB962C8B-B14F-4D97-AF65-F5344CB8AC3E}">
        <p14:creationId xmlns:p14="http://schemas.microsoft.com/office/powerpoint/2010/main" val="6718397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607B1-28B4-74B4-4A00-17032F31823C}"/>
              </a:ext>
            </a:extLst>
          </p:cNvPr>
          <p:cNvSpPr>
            <a:spLocks noGrp="1"/>
          </p:cNvSpPr>
          <p:nvPr>
            <p:ph type="title"/>
          </p:nvPr>
        </p:nvSpPr>
        <p:spPr>
          <a:xfrm>
            <a:off x="1141413" y="609600"/>
            <a:ext cx="5934508" cy="879835"/>
          </a:xfrm>
        </p:spPr>
        <p:txBody>
          <a:bodyPr/>
          <a:lstStyle/>
          <a:p>
            <a:r>
              <a:rPr lang="en-US" dirty="0"/>
              <a:t>Merged datasets </a:t>
            </a:r>
            <a:endParaRPr lang="en-IN" dirty="0"/>
          </a:p>
        </p:txBody>
      </p:sp>
      <p:pic>
        <p:nvPicPr>
          <p:cNvPr id="6" name="Picture Placeholder 5">
            <a:extLst>
              <a:ext uri="{FF2B5EF4-FFF2-40B4-BE49-F238E27FC236}">
                <a16:creationId xmlns:a16="http://schemas.microsoft.com/office/drawing/2014/main" id="{DAF46FD8-BEAF-791A-6EFB-0F0BA2F73649}"/>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11764" r="23207"/>
          <a:stretch/>
        </p:blipFill>
        <p:spPr>
          <a:xfrm>
            <a:off x="6664750" y="1049517"/>
            <a:ext cx="5335571" cy="5181599"/>
          </a:xfrm>
        </p:spPr>
      </p:pic>
      <p:sp>
        <p:nvSpPr>
          <p:cNvPr id="3" name="Content Placeholder 2">
            <a:extLst>
              <a:ext uri="{FF2B5EF4-FFF2-40B4-BE49-F238E27FC236}">
                <a16:creationId xmlns:a16="http://schemas.microsoft.com/office/drawing/2014/main" id="{E4B5F437-8E76-8909-426B-E778CA8B7D8D}"/>
              </a:ext>
            </a:extLst>
          </p:cNvPr>
          <p:cNvSpPr>
            <a:spLocks noGrp="1"/>
          </p:cNvSpPr>
          <p:nvPr>
            <p:ph type="body" sz="half" idx="2"/>
          </p:nvPr>
        </p:nvSpPr>
        <p:spPr>
          <a:xfrm>
            <a:off x="1141410" y="1489435"/>
            <a:ext cx="5934511" cy="4301765"/>
          </a:xfrm>
        </p:spPr>
        <p:txBody>
          <a:bodyPr>
            <a:normAutofit fontScale="92500" lnSpcReduction="20000"/>
          </a:bodyPr>
          <a:lstStyle/>
          <a:p>
            <a:pPr marL="0" indent="0">
              <a:buNone/>
            </a:pPr>
            <a:r>
              <a:rPr lang="en-US" dirty="0"/>
              <a:t>Various functions are performed in the merged dataset which includes: </a:t>
            </a:r>
          </a:p>
          <a:p>
            <a:r>
              <a:rPr lang="en-US" dirty="0"/>
              <a:t>Average</a:t>
            </a:r>
          </a:p>
          <a:p>
            <a:r>
              <a:rPr lang="en-US" dirty="0"/>
              <a:t>Left </a:t>
            </a:r>
          </a:p>
          <a:p>
            <a:r>
              <a:rPr lang="en-US" dirty="0"/>
              <a:t>Right</a:t>
            </a:r>
          </a:p>
          <a:p>
            <a:r>
              <a:rPr lang="en-US" dirty="0"/>
              <a:t>Len</a:t>
            </a:r>
          </a:p>
          <a:p>
            <a:r>
              <a:rPr lang="en-US" dirty="0"/>
              <a:t>If function (formula used : IF(J2&gt;K2,"True","False")</a:t>
            </a:r>
          </a:p>
          <a:p>
            <a:r>
              <a:rPr lang="en-US" dirty="0"/>
              <a:t>And function (formula used: AND(P2&gt;10,G2="No“)</a:t>
            </a:r>
          </a:p>
          <a:p>
            <a:r>
              <a:rPr lang="en-US" dirty="0" err="1"/>
              <a:t>Sumif</a:t>
            </a:r>
            <a:r>
              <a:rPr lang="en-US" dirty="0"/>
              <a:t> function for casual and registered bike rentals on weekday and weekend</a:t>
            </a:r>
          </a:p>
          <a:p>
            <a:r>
              <a:rPr lang="en-US" dirty="0"/>
              <a:t>Trend function</a:t>
            </a:r>
          </a:p>
          <a:p>
            <a:r>
              <a:rPr lang="en-US" dirty="0" err="1"/>
              <a:t>Xlookuo</a:t>
            </a:r>
            <a:endParaRPr lang="en-US" dirty="0"/>
          </a:p>
          <a:p>
            <a:r>
              <a:rPr lang="en-US" dirty="0"/>
              <a:t>Co- relation </a:t>
            </a:r>
          </a:p>
          <a:p>
            <a:endParaRPr lang="en-IN" dirty="0"/>
          </a:p>
        </p:txBody>
      </p:sp>
    </p:spTree>
    <p:extLst>
      <p:ext uri="{BB962C8B-B14F-4D97-AF65-F5344CB8AC3E}">
        <p14:creationId xmlns:p14="http://schemas.microsoft.com/office/powerpoint/2010/main" val="11701568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9EF99-FB99-3FE9-E3BD-C763BFEFA27B}"/>
              </a:ext>
            </a:extLst>
          </p:cNvPr>
          <p:cNvSpPr>
            <a:spLocks noGrp="1"/>
          </p:cNvSpPr>
          <p:nvPr>
            <p:ph type="title"/>
          </p:nvPr>
        </p:nvSpPr>
        <p:spPr>
          <a:xfrm>
            <a:off x="1141413" y="405354"/>
            <a:ext cx="9905998" cy="1018093"/>
          </a:xfrm>
        </p:spPr>
        <p:txBody>
          <a:bodyPr/>
          <a:lstStyle/>
          <a:p>
            <a:r>
              <a:rPr lang="en-US" dirty="0"/>
              <a:t>Insights and </a:t>
            </a:r>
            <a:r>
              <a:rPr lang="en-US" dirty="0" err="1"/>
              <a:t>OBSERVAtions</a:t>
            </a:r>
            <a:endParaRPr lang="en-IN" dirty="0"/>
          </a:p>
        </p:txBody>
      </p:sp>
      <p:sp>
        <p:nvSpPr>
          <p:cNvPr id="3" name="Content Placeholder 2">
            <a:extLst>
              <a:ext uri="{FF2B5EF4-FFF2-40B4-BE49-F238E27FC236}">
                <a16:creationId xmlns:a16="http://schemas.microsoft.com/office/drawing/2014/main" id="{070FD131-9E9B-7278-76E8-95FEE3F13B90}"/>
              </a:ext>
            </a:extLst>
          </p:cNvPr>
          <p:cNvSpPr>
            <a:spLocks noGrp="1"/>
          </p:cNvSpPr>
          <p:nvPr>
            <p:ph idx="1"/>
          </p:nvPr>
        </p:nvSpPr>
        <p:spPr>
          <a:xfrm>
            <a:off x="1141412" y="1348033"/>
            <a:ext cx="9905999" cy="4443169"/>
          </a:xfrm>
        </p:spPr>
        <p:txBody>
          <a:bodyPr>
            <a:normAutofit fontScale="85000" lnSpcReduction="10000"/>
          </a:bodyPr>
          <a:lstStyle/>
          <a:p>
            <a:r>
              <a:rPr lang="en-US" dirty="0"/>
              <a:t>Number of bike rentals are more during the weekday instead of weekends, indicating that most users rent bikes for work or regular travel.</a:t>
            </a:r>
            <a:endParaRPr lang="en-IN" dirty="0"/>
          </a:p>
          <a:p>
            <a:r>
              <a:rPr lang="en-IN" dirty="0"/>
              <a:t>As the windspeed and the demand of bike rentals have the negative co-relation which means as the windspeed increases, the demand for bike rentals decreases.</a:t>
            </a:r>
          </a:p>
          <a:p>
            <a:r>
              <a:rPr lang="en-IN" dirty="0"/>
              <a:t>The degree of temperature has not much influence on the demand of the bike rentals as with the same temperature the demand for bike rental varies.</a:t>
            </a:r>
          </a:p>
          <a:p>
            <a:r>
              <a:rPr lang="en-IN" dirty="0"/>
              <a:t>The number of registered bike rentals is more than the number of casual bike rentals.</a:t>
            </a:r>
          </a:p>
          <a:p>
            <a:r>
              <a:rPr lang="en-IN" dirty="0"/>
              <a:t>There is negative co-relation between the weather situation and demand of bike rentals.</a:t>
            </a:r>
          </a:p>
          <a:p>
            <a:r>
              <a:rPr lang="en-IN" dirty="0"/>
              <a:t>The demand of bike rentals is most when the humidity is low.</a:t>
            </a:r>
          </a:p>
          <a:p>
            <a:r>
              <a:rPr lang="en-IN" dirty="0"/>
              <a:t>According to the trend calculated the average demand per day will be 58 bike rentals.</a:t>
            </a:r>
          </a:p>
          <a:p>
            <a:endParaRPr lang="en-IN" dirty="0"/>
          </a:p>
          <a:p>
            <a:endParaRPr lang="en-US" dirty="0"/>
          </a:p>
        </p:txBody>
      </p:sp>
    </p:spTree>
    <p:extLst>
      <p:ext uri="{BB962C8B-B14F-4D97-AF65-F5344CB8AC3E}">
        <p14:creationId xmlns:p14="http://schemas.microsoft.com/office/powerpoint/2010/main" val="280094124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178</TotalTime>
  <Words>891</Words>
  <Application>Microsoft Office PowerPoint</Application>
  <PresentationFormat>Widescreen</PresentationFormat>
  <Paragraphs>69</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Tw Cen MT</vt:lpstr>
      <vt:lpstr>Circuit</vt:lpstr>
      <vt:lpstr>      </vt:lpstr>
      <vt:lpstr>Objective of the project</vt:lpstr>
      <vt:lpstr>Methodology</vt:lpstr>
      <vt:lpstr>Methodology</vt:lpstr>
      <vt:lpstr>methodology</vt:lpstr>
      <vt:lpstr>methodology</vt:lpstr>
      <vt:lpstr>Methodology </vt:lpstr>
      <vt:lpstr>Merged datasets </vt:lpstr>
      <vt:lpstr>Insights and OBSERVAtions</vt:lpstr>
      <vt:lpstr>Challenges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hp pc</dc:creator>
  <cp:lastModifiedBy>hp pc</cp:lastModifiedBy>
  <cp:revision>1</cp:revision>
  <dcterms:created xsi:type="dcterms:W3CDTF">2025-10-04T10:15:43Z</dcterms:created>
  <dcterms:modified xsi:type="dcterms:W3CDTF">2025-10-09T12:07:43Z</dcterms:modified>
</cp:coreProperties>
</file>