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Dosis"/>
      <p:regular r:id="rId17"/>
      <p:bold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b7b3b569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b7b3b56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tutoring System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6f1ae358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6f1ae3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tutoring System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bcef9181cfeb3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bcef9181cfeb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b7b3b569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b7b3b5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b7b3b569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b7b3b5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b7b3b569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b7b3b5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b7b3b569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b7b3b5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tutoring System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6f1ae358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6f1ae3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6f1ae358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6f1ae3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DB7C4"/>
                </a:solidFill>
              </a:rPr>
              <a:t>”</a:t>
            </a:r>
            <a:endParaRPr b="1" sz="7200">
              <a:solidFill>
                <a:srgbClr val="0DB7C4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DB7C4"/>
                </a:solidFill>
              </a:defRPr>
            </a:lvl1pPr>
            <a:lvl2pPr lvl="1" rtl="0">
              <a:buNone/>
              <a:defRPr>
                <a:solidFill>
                  <a:srgbClr val="0DB7C4"/>
                </a:solidFill>
              </a:defRPr>
            </a:lvl2pPr>
            <a:lvl3pPr lvl="2" rtl="0">
              <a:buNone/>
              <a:defRPr>
                <a:solidFill>
                  <a:srgbClr val="0DB7C4"/>
                </a:solidFill>
              </a:defRPr>
            </a:lvl3pPr>
            <a:lvl4pPr lvl="3" rtl="0">
              <a:buNone/>
              <a:defRPr>
                <a:solidFill>
                  <a:srgbClr val="0DB7C4"/>
                </a:solidFill>
              </a:defRPr>
            </a:lvl4pPr>
            <a:lvl5pPr lvl="4" rtl="0">
              <a:buNone/>
              <a:defRPr>
                <a:solidFill>
                  <a:srgbClr val="0DB7C4"/>
                </a:solidFill>
              </a:defRPr>
            </a:lvl5pPr>
            <a:lvl6pPr lvl="5" rtl="0">
              <a:buNone/>
              <a:defRPr>
                <a:solidFill>
                  <a:srgbClr val="0DB7C4"/>
                </a:solidFill>
              </a:defRPr>
            </a:lvl6pPr>
            <a:lvl7pPr lvl="6" rtl="0">
              <a:buNone/>
              <a:defRPr>
                <a:solidFill>
                  <a:srgbClr val="0DB7C4"/>
                </a:solidFill>
              </a:defRPr>
            </a:lvl7pPr>
            <a:lvl8pPr lvl="7" rtl="0">
              <a:buNone/>
              <a:defRPr>
                <a:solidFill>
                  <a:srgbClr val="0DB7C4"/>
                </a:solidFill>
              </a:defRPr>
            </a:lvl8pPr>
            <a:lvl9pPr lvl="8" rtl="0">
              <a:buNone/>
              <a:defRPr>
                <a:solidFill>
                  <a:srgbClr val="0DB7C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 background">
  <p:cSld name="TITLE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-282025" y="-126550"/>
            <a:ext cx="9548400" cy="527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 txBox="1"/>
          <p:nvPr>
            <p:ph type="ctrTitle"/>
          </p:nvPr>
        </p:nvSpPr>
        <p:spPr>
          <a:xfrm>
            <a:off x="363625" y="759375"/>
            <a:ext cx="4480800" cy="19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DB7C4"/>
                </a:solidFill>
                <a:latin typeface="Raleway"/>
                <a:ea typeface="Raleway"/>
                <a:cs typeface="Raleway"/>
                <a:sym typeface="Raleway"/>
              </a:rPr>
              <a:t>Plug n Play Clusters</a:t>
            </a:r>
            <a:endParaRPr b="1" sz="3600">
              <a:solidFill>
                <a:srgbClr val="0DB7C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363625" y="2009738"/>
            <a:ext cx="3000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Making big data processing easy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-304350" y="4497975"/>
            <a:ext cx="14304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925" y="1752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1243250"/>
            <a:ext cx="9144000" cy="390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304800" y="0"/>
            <a:ext cx="74127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Technologies</a:t>
            </a:r>
            <a:r>
              <a:rPr b="1" lang="en" sz="4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Used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79100" y="1243250"/>
            <a:ext cx="72384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Nodejs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Reactjs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MySql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Redux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Socket.Io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Postman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Selenium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0" y="1243250"/>
            <a:ext cx="9144000" cy="390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304800" y="0"/>
            <a:ext cx="74127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Compatible</a:t>
            </a:r>
            <a:r>
              <a:rPr b="1" lang="en" sz="4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Devices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13" y="1596775"/>
            <a:ext cx="8952574" cy="27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0" y="0"/>
            <a:ext cx="9144000" cy="5256600"/>
          </a:xfrm>
          <a:prstGeom prst="rect">
            <a:avLst/>
          </a:prstGeom>
          <a:solidFill>
            <a:srgbClr val="0DB7C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1931700" y="1465025"/>
            <a:ext cx="5280600" cy="17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-107425" y="-126550"/>
            <a:ext cx="9400800" cy="5277000"/>
          </a:xfrm>
          <a:prstGeom prst="rect">
            <a:avLst/>
          </a:prstGeom>
          <a:solidFill>
            <a:srgbClr val="0DB7C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>
            <p:ph idx="4294967295" type="body"/>
          </p:nvPr>
        </p:nvSpPr>
        <p:spPr>
          <a:xfrm>
            <a:off x="175175" y="66700"/>
            <a:ext cx="44493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Our</a:t>
            </a: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Team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3"/>
          <p:cNvSpPr txBox="1"/>
          <p:nvPr>
            <p:ph idx="4294967295" type="body"/>
          </p:nvPr>
        </p:nvSpPr>
        <p:spPr>
          <a:xfrm>
            <a:off x="231000" y="1186325"/>
            <a:ext cx="4984800" cy="27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Amandeep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Singh (101503023)</a:t>
            </a:r>
            <a:endParaRPr b="1"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Ameetpal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Singh (101683036)</a:t>
            </a:r>
            <a:endParaRPr b="1"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Jagjeet</a:t>
            </a: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Singh (101683010)</a:t>
            </a:r>
            <a:endParaRPr b="1"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4704625" y="2747375"/>
            <a:ext cx="43545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Our </a:t>
            </a:r>
            <a:r>
              <a:rPr b="1" lang="en" sz="6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Mentor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761825" y="3935525"/>
            <a:ext cx="4449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Dr. Sukhchandan </a:t>
            </a:r>
            <a:r>
              <a:rPr b="1" lang="en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Randhawa</a:t>
            </a:r>
            <a:endParaRPr b="1"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3" name="Google Shape;83;p13"/>
          <p:cNvCxnSpPr/>
          <p:nvPr/>
        </p:nvCxnSpPr>
        <p:spPr>
          <a:xfrm>
            <a:off x="4704625" y="269300"/>
            <a:ext cx="0" cy="4485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0" y="1243250"/>
            <a:ext cx="9144000" cy="390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304800" y="0"/>
            <a:ext cx="74127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Cont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ents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91950" y="1243250"/>
            <a:ext cx="72384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Need analysis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Proposed system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Working methodology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Compatibility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1243250"/>
            <a:ext cx="9144000" cy="390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304800" y="0"/>
            <a:ext cx="74127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Over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91950" y="1243250"/>
            <a:ext cx="72384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Building a easy to use </a:t>
            </a: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multi node</a:t>
            </a: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clustering System.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 proposed system can be used by anyone with minimal </a:t>
            </a: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javascript</a:t>
            </a: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knowledge.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Easy to setup. 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1243250"/>
            <a:ext cx="9144000" cy="390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304800" y="0"/>
            <a:ext cx="74127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Need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analysis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91950" y="1243250"/>
            <a:ext cx="72384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Setting up hadoop is a difficult process.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Require good knowledge of various frameworks like YARN, HDFS.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1243250"/>
            <a:ext cx="9144000" cy="390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04800" y="0"/>
            <a:ext cx="74127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Proposed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system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91950" y="1243250"/>
            <a:ext cx="72384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Using client server architecture to do multinode clustering.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Browsers act as slaves and  server act as master.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Any device which have a web browser can act as slave.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1243250"/>
            <a:ext cx="9144000" cy="390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91950" y="1243250"/>
            <a:ext cx="72384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91650" y="0"/>
            <a:ext cx="74127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Working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methodology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450" y="1300100"/>
            <a:ext cx="6479101" cy="459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1243250"/>
            <a:ext cx="9144000" cy="390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04800" y="0"/>
            <a:ext cx="74127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Working 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91950" y="1243250"/>
            <a:ext cx="72384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Server</a:t>
            </a:r>
            <a:endParaRPr b="1" sz="3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Split given file into small files (44MB).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Dynamically render webpage according to given javascript file.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Send small file to the browser.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Collect result from the browser.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Merge all files into a single file.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0" y="1243250"/>
            <a:ext cx="9144000" cy="390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04800" y="0"/>
            <a:ext cx="74127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Working </a:t>
            </a: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91950" y="1243250"/>
            <a:ext cx="72384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Browser</a:t>
            </a:r>
            <a:endParaRPr b="1" sz="3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Open Website.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Ask for Data.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Process the file obtained from server.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Send results back.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aleway"/>
              <a:buChar char="●"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Ask for more data to process.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2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