
<file path=[Content_Types].xml><?xml version="1.0" encoding="utf-8"?>
<Types xmlns="http://schemas.openxmlformats.org/package/2006/content-types">
  <Default Extension="jpeg" ContentType="image/jpeg"/>
  <Default Extension="gif" ContentType="image/gif"/>
  <Default Extension="jpg" ContentType="image/jpeg"/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7" r:id="rId669"/>
    <p:sldId id="257" r:id="rId670"/>
    <p:sldId id="257" r:id="rId67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931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669" Type="http://schemas.openxmlformats.org/officeDocument/2006/relationships/slide" Target="slides/slide3.xml"/><Relationship Id="rId670" Type="http://schemas.openxmlformats.org/officeDocument/2006/relationships/slide" Target="slides/slide4.xml"/><Relationship Id="rId671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				<Relationships xmlns="http://schemas.openxmlformats.org/package/2006/relationships">
				    <Relationship Id="rId2" Type="http://schemas.openxmlformats.org/officeDocument/2006/relationships/image" Target="../media/image.jpg" />
				    <Relationship Id="rId1" Type="http://schemas.openxmlformats.org/officeDocument/2006/relationships/slideLayout" Target="../slideLayouts/slideLayout2.xml" />
				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Bicycle Of the Mind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created by Steve Jobs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763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Mac?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Its cool!</a:t>
            </a:r>
          </a:p>
          <a:p>
            <a:r>
              <a:rPr lang="en-US" dirty="0" smtClean="0"/>
              <a:t>Its light!</a:t>
            </a:r>
          </a:p>
        </p:txBody>
      </p:sp>
    </p:spTree>
    <p:extLst>
      <p:ext uri="{BB962C8B-B14F-4D97-AF65-F5344CB8AC3E}">
        <p14:creationId xmlns:p14="http://schemas.microsoft.com/office/powerpoint/2010/main" val="4058324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Iphone?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Its fast!</a:t>
            </a:r>
          </a:p>
          <a:p>
            <a:r>
              <a:rPr lang="en-US" dirty="0" smtClean="0"/>
              <a:t>Its cheap!</a:t>
            </a:r>
          </a:p>
        </p:txBody>
      </p:sp>
    </p:spTree>
    <p:extLst>
      <p:ext uri="{BB962C8B-B14F-4D97-AF65-F5344CB8AC3E}">
        <p14:creationId xmlns:p14="http://schemas.microsoft.com/office/powerpoint/2010/main" val="4058324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Logo</a:t>
            </a:r>
            <a:endParaRPr lang="en-US" dirty="0"/>
          </a:p>
        </p:txBody>
      </p:sp>
      <p:pic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3356451"/>
            <a:ext cx="2895600" cy="1013460"/>
          </a:xfr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Android?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Its great!</a:t>
            </a:r>
          </a:p>
          <a:p>
            <a:r>
              <a:rPr lang="en-US" dirty="0" smtClean="0"/>
              <a:t>Its sweet!</a:t>
            </a:r>
          </a:p>
        </p:txBody>
      </p:sp>
    </p:spTree>
    <p:extLst>
      <p:ext uri="{BB962C8B-B14F-4D97-AF65-F5344CB8AC3E}">
        <p14:creationId xmlns:p14="http://schemas.microsoft.com/office/powerpoint/2010/main" val="4058324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Test 1</vt:lpstr>
      <vt:lpstr>Slide 1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1</dc:title>
  <dc:creator>Ramtin Vaziri</dc:creator>
  <cp:lastModifiedBy>Ramtin Vaziri</cp:lastModifiedBy>
  <cp:revision>2</cp:revision>
  <dcterms:created xsi:type="dcterms:W3CDTF">2006-08-16T00:00:00Z</dcterms:created>
  <dcterms:modified xsi:type="dcterms:W3CDTF">2014-03-11T18:49:28Z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ce2010EditCount">
    <vt:lpwstr>1</vt:lpwstr>
  </property>
  <property fmtid="{D5CDD505-2E9C-101B-9397-08002B2CF9AE}" pid="3" name="Office2003EditCount">
    <vt:lpwstr>0</vt:lpwstr>
  </property>
  <property fmtid="{D5CDD505-2E9C-101B-9397-08002B2CF9AE}" pid="4" name="LastEditedOfficeVersion">
    <vt:lpwstr>Office2010</vt:lpwstr>
  </property>
  <property fmtid="{D5CDD505-2E9C-101B-9397-08002B2CF9AE}" pid="5" name="Office2010WasSaved">
    <vt:lpwstr>1</vt:lpwstr>
  </property>
</Properties>
</file>