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3/11/14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F11131-D191-4161-A1F1-1101F1911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3/11/14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61F181-91A1-4171-8181-513151D16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Bicycle Of the Mind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created by Steve Jobs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 Mac?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Its cool!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Its light.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5640" y="2938320"/>
            <a:ext cx="3416040" cy="12060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Slide 3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Slide 3 Content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Slide 3 Content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Slide 3 Content 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Slide 3 Content 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Slide 3 Content 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Slide 3 Content 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Slide 3 Content 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