
<file path=[Content_Types].xml><?xml version="1.0" encoding="utf-8"?>
<Types xmlns="http://schemas.openxmlformats.org/package/2006/content-types">
  <Default Extension="jpeg" ContentType="image/jpeg"/>
  <Default Extension="gif" ContentType="image/gif"/>
  <Default Extension="jpg" ContentType="image/jpeg"/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7" r:id="rId669"/>
    <p:sldId id="257" r:id="rId670"/>
    <p:sldId id="257" r:id="rId671"/>
    <p:sldId id="257" r:id="rId672"/>
    <p:sldId id="257" r:id="rId673"/>
    <p:sldId id="257" r:id="rId6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3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669" Type="http://schemas.openxmlformats.org/officeDocument/2006/relationships/slide" Target="slides/slide3.xml"/><Relationship Id="rId670" Type="http://schemas.openxmlformats.org/officeDocument/2006/relationships/slide" Target="slides/slide4.xml"/><Relationship Id="rId671" Type="http://schemas.openxmlformats.org/officeDocument/2006/relationships/slide" Target="slides/slide5.xml"/><Relationship Id="rId672" Type="http://schemas.openxmlformats.org/officeDocument/2006/relationships/slide" Target="slides/slide6.xml"/><Relationship Id="rId673" Type="http://schemas.openxmlformats.org/officeDocument/2006/relationships/slide" Target="slides/slide7.xml"/><Relationship Id="rId67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					<Relationships xmlns="http://schemas.openxmlformats.org/package/2006/relationships">
					    <Relationship Id="rId2" Type="http://schemas.openxmlformats.org/officeDocument/2006/relationships/image" Target="../media/sample_jpg.jpg" />
					    <Relationship Id="rId1" Type="http://schemas.openxmlformats.org/officeDocument/2006/relationships/slideLayout" Target="../slideLayouts/slideLayout2.xml" />
					</Relationships>
</file>

<file path=ppt/slides/_rels/slide5.xml.rels><?xml version="1.0" encoding="UTF-8" standalone="yes"?>
					<Relationships xmlns="http://schemas.openxmlformats.org/package/2006/relationships">
					    <Relationship Id="rId2" Type="http://schemas.openxmlformats.org/officeDocument/2006/relationships/image" Target="../media/sample_png.png" />
					    <Relationship Id="rId1" Type="http://schemas.openxmlformats.org/officeDocument/2006/relationships/slideLayout" Target="../slideLayouts/slideLayout2.xml" />
					</Relationships>
</file>

<file path=ppt/slides/_rels/slide6.xml.rels><?xml version="1.0" encoding="UTF-8" standalone="yes"?>
					<Relationships xmlns="http://schemas.openxmlformats.org/package/2006/relationships">
					    <Relationship Id="rId2" Type="http://schemas.openxmlformats.org/officeDocument/2006/relationships/image" Target="../media/sample_gif.gif" />
					    <Relationship Id="rId1" Type="http://schemas.openxmlformats.org/officeDocument/2006/relationships/slideLayout" Target="../slideLayouts/slideLayout2.xml" />
					</Relationships>
</file>

<file path=ppt/slides/_rels/slide7.xml.rels><?xml version="1.0" encoding="UTF-8" standalone="yes"?>
					<Relationships xmlns="http://schemas.openxmlformats.org/package/2006/relationships">
					    <Relationship Id="rId2" Type="http://schemas.openxmlformats.org/officeDocument/2006/relationships/image" Target="../media/sample_svg.svg" />
					    <Relationship Id="rId1" Type="http://schemas.openxmlformats.org/officeDocument/2006/relationships/slideLayout" Target="../slideLayouts/slideLayout2.xml" />
					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Bicycle Of the Mind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Steve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6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cool!</a:t>
            </a:r>
          </a:p>
          <a:p>
            <a:r>
              <a:rPr lang="en-US" dirty="0" smtClean="0"/>
              <a:t>Its light!</a:t>
            </a:r>
          </a:p>
        </p:txBody>
      </p:sp>
    </p:spTree>
    <p:extLst>
      <p:ext uri="{BB962C8B-B14F-4D97-AF65-F5344CB8AC3E}">
        <p14:creationId xmlns:p14="http://schemas.microsoft.com/office/powerpoint/2010/main" val="405832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Iphone?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fast!</a:t>
            </a:r>
          </a:p>
          <a:p>
            <a:r>
              <a:rPr lang="en-US" dirty="0" smtClean="0"/>
              <a:t>Its cheap!</a:t>
            </a:r>
          </a:p>
        </p:txBody>
      </p:sp>
    </p:spTree>
    <p:extLst>
      <p:ext uri="{BB962C8B-B14F-4D97-AF65-F5344CB8AC3E}">
        <p14:creationId xmlns:p14="http://schemas.microsoft.com/office/powerpoint/2010/main" val="405832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JPG 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PNG 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GIF 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3356451"/>
            <a:ext cx="2895600" cy="1013460"/>
          </a:xfr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Logo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Android?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great!</a:t>
            </a:r>
          </a:p>
          <a:p>
            <a:r>
              <a:rPr lang="en-US" dirty="0" smtClean="0"/>
              <a:t>Its sweet!</a:t>
            </a:r>
          </a:p>
        </p:txBody>
      </p:sp>
    </p:spTree>
    <p:extLst>
      <p:ext uri="{BB962C8B-B14F-4D97-AF65-F5344CB8AC3E}">
        <p14:creationId xmlns:p14="http://schemas.microsoft.com/office/powerpoint/2010/main" val="405832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