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				<Relationships xmlns="http://schemas.openxmlformats.org/package/2006/relationships">
				    <Relationship Id="rId2" Type="http://schemas.openxmlformats.org/officeDocument/2006/relationships/image" Target="../media/image1.jpg" />
				    <Relationship Id="rId1" Type="http://schemas.openxmlformats.org/officeDocument/2006/relationships/slideLayout" Target="../slideLayouts/slideLayout2.xml" />
				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1</vt:lpstr>
      <vt:lpstr>Slide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Ramtin Vaziri</dc:creator>
  <cp:lastModifiedBy>Ramtin Vaziri</cp:lastModifiedBy>
  <cp:revision>2</cp:revision>
  <dcterms:created xsi:type="dcterms:W3CDTF">2006-08-16T00:00:00Z</dcterms:created>
  <dcterms:modified xsi:type="dcterms:W3CDTF">2014-03-11T18:49:28Z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