
<file path=[Content_Types].xml><?xml version="1.0" encoding="utf-8"?>
<Types xmlns="http://schemas.openxmlformats.org/package/2006/content-types">
  <Default Extension="jpeg" ContentType="image/jpeg"/>
  <Default Extension="gif" ContentType="image/gif"/>
  <Default Extension="jpg" ContentType="image/jpeg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7" r:id="rId669"/>
    <p:sldId id="257" r:id="rId670"/>
    <p:sldId id="257" r:id="rId671"/>
    <p:sldId id="257" r:id="rId672"/>
    <p:sldId id="257" r:id="rId673"/>
    <p:sldId id="257" r:id="rId6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669" Type="http://schemas.openxmlformats.org/officeDocument/2006/relationships/slide" Target="slides/slide3.xml"/><Relationship Id="rId670" Type="http://schemas.openxmlformats.org/officeDocument/2006/relationships/slide" Target="slides/slide4.xml"/><Relationship Id="rId671" Type="http://schemas.openxmlformats.org/officeDocument/2006/relationships/slide" Target="slides/slide5.xml"/><Relationship Id="rId672" Type="http://schemas.openxmlformats.org/officeDocument/2006/relationships/slide" Target="slides/slide6.xml"/><Relationship Id="rId673" Type="http://schemas.openxmlformats.org/officeDocument/2006/relationships/slide" Target="slides/slide7.xml"/><Relationship Id="rId67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
    <Relationship Id="rId2" Type="http://schemas.openxmlformats.org/officeDocument/2006/relationships/image" Target="../media/sample_jpg.jpg" />
    <Relationship Id="rId1" Type="http://schemas.openxmlformats.org/officeDocument/2006/relationships/slideLayout" Target="../slideLayouts/slideLayout2.xml" />
</Relationships>
</file>

<file path=ppt/slides/_rels/slide5.xml.rels><?xml version="1.0" encoding="UTF-8" standalone="yes"?>
<Relationships xmlns="http://schemas.openxmlformats.org/package/2006/relationships">
    <Relationship Id="rId2" Type="http://schemas.openxmlformats.org/officeDocument/2006/relationships/image" Target="../media/sample_png.png" />
    <Relationship Id="rId1" Type="http://schemas.openxmlformats.org/officeDocument/2006/relationships/slideLayout" Target="../slideLayouts/slideLayout2.xml" />
</Relationships>
</file>

<file path=ppt/slides/_rels/slide6.xml.rels><?xml version="1.0" encoding="UTF-8" standalone="yes"?>
<Relationships xmlns="http://schemas.openxmlformats.org/package/2006/relationships">
    <Relationship Id="rId2" Type="http://schemas.openxmlformats.org/officeDocument/2006/relationships/image" Target="../media/sample_gif.gif" />
    <Relationship Id="rId1" Type="http://schemas.openxmlformats.org/officeDocument/2006/relationships/slideLayout" Target="../slideLayouts/slideLayout2.xml" />
</Relationships>
</file>

<file path=ppt/slides/_rels/slide7.xml.rels><?xml version="1.0" encoding="UTF-8" standalone="yes"?>
<Relationships xmlns="http://schemas.openxmlformats.org/package/2006/relationships">
    <Relationship Id="rId2" Type="http://schemas.openxmlformats.org/officeDocument/2006/relationships/image" Target="../media/sample_svg.svg" />
    <Relationship Id="rId1" Type="http://schemas.openxmlformats.org/officeDocument/2006/relationships/slideLayout" Target="../slideLayouts/slideLayout2.xml" />
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Bicycle Of the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Steve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cool!</a:t>
            </a:r>
          </a:p>
          <a:p>
            <a:r>
              <a:rPr lang="en-US" dirty="0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fast!</a:t>
            </a:r>
          </a:p>
          <a:p>
            <a:r>
              <a:rPr lang="en-US" dirty="0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great!</a:t>
            </a:r>
          </a:p>
          <a:p>
            <a:r>
              <a:rPr lang="en-US" dirty="0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