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3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Bicycle Of the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Steve 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5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cool!</a:t>
            </a:r>
          </a:p>
          <a:p>
            <a:r>
              <a:rPr lang="en-US" dirty="0" smtClean="0"/>
              <a:t>Its light.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6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3 Content 1</a:t>
            </a:r>
          </a:p>
          <a:p>
            <a:r>
              <a:rPr lang="en-US" dirty="0"/>
              <a:t>Slide 3 Content </a:t>
            </a:r>
            <a:r>
              <a:rPr lang="en-US" dirty="0" smtClean="0"/>
              <a:t>2</a:t>
            </a:r>
          </a:p>
          <a:p>
            <a:r>
              <a:rPr lang="en-US" dirty="0"/>
              <a:t>Slide 3 Content </a:t>
            </a:r>
            <a:r>
              <a:rPr lang="en-US" dirty="0" smtClean="0"/>
              <a:t>3</a:t>
            </a:r>
          </a:p>
          <a:p>
            <a:r>
              <a:rPr lang="en-US" dirty="0"/>
              <a:t>Slide 3 Content </a:t>
            </a:r>
            <a:r>
              <a:rPr lang="en-US" dirty="0" smtClean="0"/>
              <a:t>4</a:t>
            </a:r>
          </a:p>
          <a:p>
            <a:r>
              <a:rPr lang="en-US" dirty="0"/>
              <a:t>Slide 3 Content </a:t>
            </a:r>
            <a:r>
              <a:rPr lang="en-US" dirty="0" smtClean="0"/>
              <a:t>5</a:t>
            </a:r>
          </a:p>
          <a:p>
            <a:r>
              <a:rPr lang="en-US" dirty="0"/>
              <a:t>Slide 3 Content </a:t>
            </a:r>
            <a:r>
              <a:rPr lang="en-US" dirty="0" smtClean="0"/>
              <a:t>6</a:t>
            </a:r>
          </a:p>
          <a:p>
            <a:r>
              <a:rPr lang="en-US" dirty="0"/>
              <a:t>Slide 3 Content </a:t>
            </a:r>
            <a:r>
              <a:rPr lang="en-US" dirty="0" smtClean="0"/>
              <a:t>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Presentation Title</vt:lpstr>
      <vt:lpstr>Slide 2 Title</vt:lpstr>
      <vt:lpstr>Slide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Ramtin Vaziri</dc:creator>
  <cp:lastModifiedBy>Ramtin Vaziri</cp:lastModifiedBy>
  <cp:revision>2</cp:revision>
  <dcterms:created xsi:type="dcterms:W3CDTF">2006-08-16T00:00:00Z</dcterms:created>
  <dcterms:modified xsi:type="dcterms:W3CDTF">2014-03-10T20:24:04Z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ce2010EditCount">
    <vt:lpwstr>1</vt:lpwstr>
  </property>
  <property fmtid="{D5CDD505-2E9C-101B-9397-08002B2CF9AE}" pid="3" name="Office2003EditCount">
    <vt:lpwstr>0</vt:lpwstr>
  </property>
  <property fmtid="{D5CDD505-2E9C-101B-9397-08002B2CF9AE}" pid="4" name="LastEditedOfficeVersion">
    <vt:lpwstr>Office2010</vt:lpwstr>
  </property>
  <property fmtid="{D5CDD505-2E9C-101B-9397-08002B2CF9AE}" pid="5" name="Office2010WasSaved">
    <vt:lpwstr>1</vt:lpwstr>
  </property>
</Properties>
</file>