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4A0129-990A-4226-B3F2-B6A29D732586}">
  <a:tblStyle styleId="{DC4A0129-990A-4226-B3F2-B6A29D73258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7b316dced4_0_42: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88" name="Google Shape;88;g17b316dced4_0_42: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g17b316dced4_0_42: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97da5c9f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97da5c9f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d870ae6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d870ae6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d870ae6e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d870ae6e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d870ae6e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d870ae6e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d870ae6e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d870ae6e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9f57341b2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9f57341b2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f57341b2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9f57341b2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7b316dced4_0_105: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194" name="Google Shape;194;g17b316dced4_0_105: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g17b316dced4_0_105: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9d870ae6e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9d870ae6e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997da5c9f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997da5c9f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7b316dced4_0_84: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95" name="Google Shape;95;g17b316dced4_0_84: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g17b316dced4_0_84: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9f57341b2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9f57341b2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9f57341b2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9f57341b2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7b316dced4_0_90: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102" name="Google Shape;102;g17b316dced4_0_9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g17b316dced4_0_90: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b316dced4_0_95: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109" name="Google Shape;109;g17b316dced4_0_95: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g17b316dced4_0_95: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7b316dced4_0_100: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117" name="Google Shape;117;g17b316dced4_0_10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g17b316dced4_0_100: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84cd5fec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84cd5fec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d870ae6e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d870ae6e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d870ae6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d870ae6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d870ae6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d870ae6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 name="Google Shape;55;p14"/>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480"/>
              </a:spcBef>
              <a:spcAft>
                <a:spcPts val="0"/>
              </a:spcAft>
              <a:buClr>
                <a:srgbClr val="0000FF"/>
              </a:buClr>
              <a:buSzPts val="2400"/>
              <a:buFont typeface="Arial"/>
              <a:buNone/>
              <a:defRPr/>
            </a:lvl1pPr>
            <a:lvl2pPr lvl="1" rtl="0" algn="ctr">
              <a:lnSpc>
                <a:spcPct val="100000"/>
              </a:lnSpc>
              <a:spcBef>
                <a:spcPts val="480"/>
              </a:spcBef>
              <a:spcAft>
                <a:spcPts val="0"/>
              </a:spcAft>
              <a:buClr>
                <a:srgbClr val="0000FF"/>
              </a:buClr>
              <a:buSzPts val="2400"/>
              <a:buFont typeface="Arial"/>
              <a:buNone/>
              <a:defRPr/>
            </a:lvl2pPr>
            <a:lvl3pPr lvl="2" rtl="0" algn="ctr">
              <a:lnSpc>
                <a:spcPct val="100000"/>
              </a:lnSpc>
              <a:spcBef>
                <a:spcPts val="480"/>
              </a:spcBef>
              <a:spcAft>
                <a:spcPts val="0"/>
              </a:spcAft>
              <a:buClr>
                <a:srgbClr val="0000FF"/>
              </a:buClr>
              <a:buSzPts val="2400"/>
              <a:buFont typeface="Arial"/>
              <a:buNone/>
              <a:defRPr/>
            </a:lvl3pPr>
            <a:lvl4pPr lvl="3" rtl="0" algn="ctr">
              <a:lnSpc>
                <a:spcPct val="100000"/>
              </a:lnSpc>
              <a:spcBef>
                <a:spcPts val="480"/>
              </a:spcBef>
              <a:spcAft>
                <a:spcPts val="0"/>
              </a:spcAft>
              <a:buClr>
                <a:srgbClr val="0000FF"/>
              </a:buClr>
              <a:buSzPts val="2400"/>
              <a:buFont typeface="Arial"/>
              <a:buNone/>
              <a:defRPr/>
            </a:lvl4pPr>
            <a:lvl5pPr lvl="4" rtl="0" algn="ctr">
              <a:lnSpc>
                <a:spcPct val="100000"/>
              </a:lnSpc>
              <a:spcBef>
                <a:spcPts val="480"/>
              </a:spcBef>
              <a:spcAft>
                <a:spcPts val="0"/>
              </a:spcAft>
              <a:buClr>
                <a:srgbClr val="0000FF"/>
              </a:buClr>
              <a:buSzPts val="2400"/>
              <a:buFont typeface="Arial"/>
              <a:buNone/>
              <a:defRPr/>
            </a:lvl5pPr>
            <a:lvl6pPr lvl="5" rtl="0" algn="ctr">
              <a:lnSpc>
                <a:spcPct val="100000"/>
              </a:lnSpc>
              <a:spcBef>
                <a:spcPts val="480"/>
              </a:spcBef>
              <a:spcAft>
                <a:spcPts val="0"/>
              </a:spcAft>
              <a:buClr>
                <a:srgbClr val="0000FF"/>
              </a:buClr>
              <a:buSzPts val="2400"/>
              <a:buFont typeface="Arial"/>
              <a:buNone/>
              <a:defRPr/>
            </a:lvl6pPr>
            <a:lvl7pPr lvl="6" rtl="0" algn="ctr">
              <a:lnSpc>
                <a:spcPct val="100000"/>
              </a:lnSpc>
              <a:spcBef>
                <a:spcPts val="480"/>
              </a:spcBef>
              <a:spcAft>
                <a:spcPts val="0"/>
              </a:spcAft>
              <a:buClr>
                <a:srgbClr val="0000FF"/>
              </a:buClr>
              <a:buSzPts val="2400"/>
              <a:buFont typeface="Arial"/>
              <a:buNone/>
              <a:defRPr/>
            </a:lvl7pPr>
            <a:lvl8pPr lvl="7" rtl="0" algn="ctr">
              <a:lnSpc>
                <a:spcPct val="100000"/>
              </a:lnSpc>
              <a:spcBef>
                <a:spcPts val="480"/>
              </a:spcBef>
              <a:spcAft>
                <a:spcPts val="0"/>
              </a:spcAft>
              <a:buClr>
                <a:srgbClr val="0000FF"/>
              </a:buClr>
              <a:buSzPts val="2400"/>
              <a:buFont typeface="Arial"/>
              <a:buNone/>
              <a:defRPr/>
            </a:lvl8pPr>
            <a:lvl9pPr lvl="8" rtl="0" algn="ctr">
              <a:lnSpc>
                <a:spcPct val="100000"/>
              </a:lnSpc>
              <a:spcBef>
                <a:spcPts val="480"/>
              </a:spcBef>
              <a:spcAft>
                <a:spcPts val="0"/>
              </a:spcAft>
              <a:buClr>
                <a:srgbClr val="0000FF"/>
              </a:buClr>
              <a:buSzPts val="2400"/>
              <a:buFont typeface="Arial"/>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56" name="Shape 56"/>
        <p:cNvGrpSpPr/>
        <p:nvPr/>
      </p:nvGrpSpPr>
      <p:grpSpPr>
        <a:xfrm>
          <a:off x="0" y="0"/>
          <a:ext cx="0" cy="0"/>
          <a:chOff x="0" y="0"/>
          <a:chExt cx="0" cy="0"/>
        </a:xfrm>
      </p:grpSpPr>
      <p:sp>
        <p:nvSpPr>
          <p:cNvPr id="57" name="Google Shape;57;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 name="Google Shape;58;p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SzPts val="2400"/>
              <a:buChar char="•"/>
              <a:defRPr/>
            </a:lvl1pPr>
            <a:lvl2pPr indent="-381000" lvl="1" marL="914400" rtl="0" algn="l">
              <a:lnSpc>
                <a:spcPct val="100000"/>
              </a:lnSpc>
              <a:spcBef>
                <a:spcPts val="480"/>
              </a:spcBef>
              <a:spcAft>
                <a:spcPts val="0"/>
              </a:spcAft>
              <a:buSzPts val="2400"/>
              <a:buChar char="–"/>
              <a:defRPr/>
            </a:lvl2pPr>
            <a:lvl3pPr indent="-381000" lvl="2" marL="1371600" rtl="0" algn="l">
              <a:lnSpc>
                <a:spcPct val="100000"/>
              </a:lnSpc>
              <a:spcBef>
                <a:spcPts val="480"/>
              </a:spcBef>
              <a:spcAft>
                <a:spcPts val="0"/>
              </a:spcAft>
              <a:buSzPts val="2400"/>
              <a:buChar char="•"/>
              <a:defRPr/>
            </a:lvl3pPr>
            <a:lvl4pPr indent="-381000" lvl="3" marL="1828800" rtl="0" algn="l">
              <a:lnSpc>
                <a:spcPct val="100000"/>
              </a:lnSpc>
              <a:spcBef>
                <a:spcPts val="480"/>
              </a:spcBef>
              <a:spcAft>
                <a:spcPts val="0"/>
              </a:spcAft>
              <a:buSzPts val="2400"/>
              <a:buChar char="–"/>
              <a:defRPr/>
            </a:lvl4pPr>
            <a:lvl5pPr indent="-381000" lvl="4" marL="2286000" rtl="0" algn="l">
              <a:lnSpc>
                <a:spcPct val="100000"/>
              </a:lnSpc>
              <a:spcBef>
                <a:spcPts val="480"/>
              </a:spcBef>
              <a:spcAft>
                <a:spcPts val="0"/>
              </a:spcAft>
              <a:buSzPts val="2400"/>
              <a:buChar char="»"/>
              <a:defRPr/>
            </a:lvl5pPr>
            <a:lvl6pPr indent="-381000" lvl="5" marL="2743200" rtl="0" algn="l">
              <a:lnSpc>
                <a:spcPct val="100000"/>
              </a:lnSpc>
              <a:spcBef>
                <a:spcPts val="480"/>
              </a:spcBef>
              <a:spcAft>
                <a:spcPts val="0"/>
              </a:spcAft>
              <a:buSzPts val="2400"/>
              <a:buChar char="»"/>
              <a:defRPr/>
            </a:lvl6pPr>
            <a:lvl7pPr indent="-381000" lvl="6" marL="3200400" rtl="0" algn="l">
              <a:lnSpc>
                <a:spcPct val="100000"/>
              </a:lnSpc>
              <a:spcBef>
                <a:spcPts val="480"/>
              </a:spcBef>
              <a:spcAft>
                <a:spcPts val="0"/>
              </a:spcAft>
              <a:buSzPts val="2400"/>
              <a:buChar char="»"/>
              <a:defRPr/>
            </a:lvl7pPr>
            <a:lvl8pPr indent="-381000" lvl="7" marL="3657600" rtl="0" algn="l">
              <a:lnSpc>
                <a:spcPct val="100000"/>
              </a:lnSpc>
              <a:spcBef>
                <a:spcPts val="480"/>
              </a:spcBef>
              <a:spcAft>
                <a:spcPts val="0"/>
              </a:spcAft>
              <a:buSzPts val="2400"/>
              <a:buChar char="»"/>
              <a:defRPr/>
            </a:lvl8pPr>
            <a:lvl9pPr indent="-381000" lvl="8" marL="4114800" rtl="0" algn="l">
              <a:lnSpc>
                <a:spcPct val="100000"/>
              </a:lnSpc>
              <a:spcBef>
                <a:spcPts val="480"/>
              </a:spcBef>
              <a:spcAft>
                <a:spcPts val="0"/>
              </a:spcAft>
              <a:buSzPts val="2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9" name="Shape 59"/>
        <p:cNvGrpSpPr/>
        <p:nvPr/>
      </p:nvGrpSpPr>
      <p:grpSpPr>
        <a:xfrm>
          <a:off x="0" y="0"/>
          <a:ext cx="0" cy="0"/>
          <a:chOff x="0" y="0"/>
          <a:chExt cx="0" cy="0"/>
        </a:xfrm>
      </p:grpSpPr>
      <p:sp>
        <p:nvSpPr>
          <p:cNvPr id="60" name="Google Shape;60;p16"/>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b="1" sz="4000" cap="none"/>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16"/>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00"/>
              </a:spcBef>
              <a:spcAft>
                <a:spcPts val="0"/>
              </a:spcAft>
              <a:buClr>
                <a:srgbClr val="0000FF"/>
              </a:buClr>
              <a:buSzPts val="2000"/>
              <a:buFont typeface="Arial"/>
              <a:buNone/>
              <a:defRPr sz="2000"/>
            </a:lvl1pPr>
            <a:lvl2pPr indent="-228600" lvl="1" marL="914400" rtl="0" algn="l">
              <a:lnSpc>
                <a:spcPct val="100000"/>
              </a:lnSpc>
              <a:spcBef>
                <a:spcPts val="360"/>
              </a:spcBef>
              <a:spcAft>
                <a:spcPts val="0"/>
              </a:spcAft>
              <a:buClr>
                <a:srgbClr val="0000FF"/>
              </a:buClr>
              <a:buSzPts val="1800"/>
              <a:buFont typeface="Arial"/>
              <a:buNone/>
              <a:defRPr sz="1800"/>
            </a:lvl2pPr>
            <a:lvl3pPr indent="-228600" lvl="2" marL="1371600" rtl="0" algn="l">
              <a:lnSpc>
                <a:spcPct val="100000"/>
              </a:lnSpc>
              <a:spcBef>
                <a:spcPts val="320"/>
              </a:spcBef>
              <a:spcAft>
                <a:spcPts val="0"/>
              </a:spcAft>
              <a:buClr>
                <a:srgbClr val="0000FF"/>
              </a:buClr>
              <a:buSzPts val="1600"/>
              <a:buFont typeface="Arial"/>
              <a:buNone/>
              <a:defRPr sz="1600"/>
            </a:lvl3pPr>
            <a:lvl4pPr indent="-228600" lvl="3" marL="1828800" rtl="0" algn="l">
              <a:lnSpc>
                <a:spcPct val="100000"/>
              </a:lnSpc>
              <a:spcBef>
                <a:spcPts val="280"/>
              </a:spcBef>
              <a:spcAft>
                <a:spcPts val="0"/>
              </a:spcAft>
              <a:buClr>
                <a:srgbClr val="0000FF"/>
              </a:buClr>
              <a:buSzPts val="1400"/>
              <a:buFont typeface="Arial"/>
              <a:buNone/>
              <a:defRPr sz="1400"/>
            </a:lvl4pPr>
            <a:lvl5pPr indent="-228600" lvl="4" marL="2286000" rtl="0" algn="l">
              <a:lnSpc>
                <a:spcPct val="100000"/>
              </a:lnSpc>
              <a:spcBef>
                <a:spcPts val="280"/>
              </a:spcBef>
              <a:spcAft>
                <a:spcPts val="0"/>
              </a:spcAft>
              <a:buClr>
                <a:srgbClr val="0000FF"/>
              </a:buClr>
              <a:buSzPts val="1400"/>
              <a:buFont typeface="Arial"/>
              <a:buNone/>
              <a:defRPr sz="1400"/>
            </a:lvl5pPr>
            <a:lvl6pPr indent="-228600" lvl="5" marL="2743200" rtl="0" algn="l">
              <a:lnSpc>
                <a:spcPct val="100000"/>
              </a:lnSpc>
              <a:spcBef>
                <a:spcPts val="280"/>
              </a:spcBef>
              <a:spcAft>
                <a:spcPts val="0"/>
              </a:spcAft>
              <a:buClr>
                <a:srgbClr val="0000FF"/>
              </a:buClr>
              <a:buSzPts val="1400"/>
              <a:buFont typeface="Arial"/>
              <a:buNone/>
              <a:defRPr sz="1400"/>
            </a:lvl6pPr>
            <a:lvl7pPr indent="-228600" lvl="6" marL="3200400" rtl="0" algn="l">
              <a:lnSpc>
                <a:spcPct val="100000"/>
              </a:lnSpc>
              <a:spcBef>
                <a:spcPts val="280"/>
              </a:spcBef>
              <a:spcAft>
                <a:spcPts val="0"/>
              </a:spcAft>
              <a:buClr>
                <a:srgbClr val="0000FF"/>
              </a:buClr>
              <a:buSzPts val="1400"/>
              <a:buFont typeface="Arial"/>
              <a:buNone/>
              <a:defRPr sz="1400"/>
            </a:lvl7pPr>
            <a:lvl8pPr indent="-228600" lvl="7" marL="3657600" rtl="0" algn="l">
              <a:lnSpc>
                <a:spcPct val="100000"/>
              </a:lnSpc>
              <a:spcBef>
                <a:spcPts val="280"/>
              </a:spcBef>
              <a:spcAft>
                <a:spcPts val="0"/>
              </a:spcAft>
              <a:buClr>
                <a:srgbClr val="0000FF"/>
              </a:buClr>
              <a:buSzPts val="1400"/>
              <a:buFont typeface="Arial"/>
              <a:buNone/>
              <a:defRPr sz="1400"/>
            </a:lvl8pPr>
            <a:lvl9pPr indent="-228600" lvl="8" marL="4114800" rtl="0" algn="l">
              <a:lnSpc>
                <a:spcPct val="100000"/>
              </a:lnSpc>
              <a:spcBef>
                <a:spcPts val="280"/>
              </a:spcBef>
              <a:spcAft>
                <a:spcPts val="0"/>
              </a:spcAft>
              <a:buClr>
                <a:srgbClr val="0000FF"/>
              </a:buClr>
              <a:buSzPts val="1400"/>
              <a:buFont typeface="Arial"/>
              <a:buNone/>
              <a:defRPr sz="1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2" name="Shape 62"/>
        <p:cNvGrpSpPr/>
        <p:nvPr/>
      </p:nvGrpSpPr>
      <p:grpSpPr>
        <a:xfrm>
          <a:off x="0" y="0"/>
          <a:ext cx="0" cy="0"/>
          <a:chOff x="0" y="0"/>
          <a:chExt cx="0" cy="0"/>
        </a:xfrm>
      </p:grpSpPr>
      <p:sp>
        <p:nvSpPr>
          <p:cNvPr id="63" name="Google Shape;63;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p17"/>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rgbClr val="0000FF"/>
              </a:buClr>
              <a:buSzPts val="2400"/>
              <a:buFont typeface="Arial"/>
              <a:buNone/>
              <a:defRPr b="1" sz="2400"/>
            </a:lvl1pPr>
            <a:lvl2pPr indent="-228600" lvl="1" marL="914400" rtl="0" algn="l">
              <a:lnSpc>
                <a:spcPct val="100000"/>
              </a:lnSpc>
              <a:spcBef>
                <a:spcPts val="400"/>
              </a:spcBef>
              <a:spcAft>
                <a:spcPts val="0"/>
              </a:spcAft>
              <a:buClr>
                <a:srgbClr val="0000FF"/>
              </a:buClr>
              <a:buSzPts val="2000"/>
              <a:buFont typeface="Arial"/>
              <a:buNone/>
              <a:defRPr b="1" sz="2000"/>
            </a:lvl2pPr>
            <a:lvl3pPr indent="-228600" lvl="2" marL="1371600" rtl="0" algn="l">
              <a:lnSpc>
                <a:spcPct val="100000"/>
              </a:lnSpc>
              <a:spcBef>
                <a:spcPts val="360"/>
              </a:spcBef>
              <a:spcAft>
                <a:spcPts val="0"/>
              </a:spcAft>
              <a:buClr>
                <a:srgbClr val="0000FF"/>
              </a:buClr>
              <a:buSzPts val="1800"/>
              <a:buFont typeface="Arial"/>
              <a:buNone/>
              <a:defRPr b="1" sz="1800"/>
            </a:lvl3pPr>
            <a:lvl4pPr indent="-228600" lvl="3" marL="1828800" rtl="0" algn="l">
              <a:lnSpc>
                <a:spcPct val="100000"/>
              </a:lnSpc>
              <a:spcBef>
                <a:spcPts val="320"/>
              </a:spcBef>
              <a:spcAft>
                <a:spcPts val="0"/>
              </a:spcAft>
              <a:buClr>
                <a:srgbClr val="0000FF"/>
              </a:buClr>
              <a:buSzPts val="1600"/>
              <a:buFont typeface="Arial"/>
              <a:buNone/>
              <a:defRPr b="1" sz="1600"/>
            </a:lvl4pPr>
            <a:lvl5pPr indent="-228600" lvl="4" marL="2286000" rtl="0" algn="l">
              <a:lnSpc>
                <a:spcPct val="100000"/>
              </a:lnSpc>
              <a:spcBef>
                <a:spcPts val="320"/>
              </a:spcBef>
              <a:spcAft>
                <a:spcPts val="0"/>
              </a:spcAft>
              <a:buClr>
                <a:srgbClr val="0000FF"/>
              </a:buClr>
              <a:buSzPts val="1600"/>
              <a:buFont typeface="Arial"/>
              <a:buNone/>
              <a:defRPr b="1" sz="1600"/>
            </a:lvl5pPr>
            <a:lvl6pPr indent="-228600" lvl="5" marL="2743200" rtl="0" algn="l">
              <a:lnSpc>
                <a:spcPct val="100000"/>
              </a:lnSpc>
              <a:spcBef>
                <a:spcPts val="320"/>
              </a:spcBef>
              <a:spcAft>
                <a:spcPts val="0"/>
              </a:spcAft>
              <a:buClr>
                <a:srgbClr val="0000FF"/>
              </a:buClr>
              <a:buSzPts val="1600"/>
              <a:buFont typeface="Arial"/>
              <a:buNone/>
              <a:defRPr b="1" sz="1600"/>
            </a:lvl6pPr>
            <a:lvl7pPr indent="-228600" lvl="6" marL="3200400" rtl="0" algn="l">
              <a:lnSpc>
                <a:spcPct val="100000"/>
              </a:lnSpc>
              <a:spcBef>
                <a:spcPts val="320"/>
              </a:spcBef>
              <a:spcAft>
                <a:spcPts val="0"/>
              </a:spcAft>
              <a:buClr>
                <a:srgbClr val="0000FF"/>
              </a:buClr>
              <a:buSzPts val="1600"/>
              <a:buFont typeface="Arial"/>
              <a:buNone/>
              <a:defRPr b="1" sz="1600"/>
            </a:lvl7pPr>
            <a:lvl8pPr indent="-228600" lvl="7" marL="3657600" rtl="0" algn="l">
              <a:lnSpc>
                <a:spcPct val="100000"/>
              </a:lnSpc>
              <a:spcBef>
                <a:spcPts val="320"/>
              </a:spcBef>
              <a:spcAft>
                <a:spcPts val="0"/>
              </a:spcAft>
              <a:buClr>
                <a:srgbClr val="0000FF"/>
              </a:buClr>
              <a:buSzPts val="1600"/>
              <a:buFont typeface="Arial"/>
              <a:buNone/>
              <a:defRPr b="1" sz="1600"/>
            </a:lvl8pPr>
            <a:lvl9pPr indent="-228600" lvl="8" marL="4114800" rtl="0" algn="l">
              <a:lnSpc>
                <a:spcPct val="100000"/>
              </a:lnSpc>
              <a:spcBef>
                <a:spcPts val="320"/>
              </a:spcBef>
              <a:spcAft>
                <a:spcPts val="0"/>
              </a:spcAft>
              <a:buClr>
                <a:srgbClr val="0000FF"/>
              </a:buClr>
              <a:buSzPts val="1600"/>
              <a:buFont typeface="Arial"/>
              <a:buNone/>
              <a:defRPr b="1" sz="1600"/>
            </a:lvl9pPr>
          </a:lstStyle>
          <a:p/>
        </p:txBody>
      </p:sp>
      <p:sp>
        <p:nvSpPr>
          <p:cNvPr id="65" name="Google Shape;65;p17"/>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rgbClr val="0000FF"/>
              </a:buClr>
              <a:buSzPts val="2400"/>
              <a:buFont typeface="Arial"/>
              <a:buChar char="•"/>
              <a:defRPr sz="2400"/>
            </a:lvl1pPr>
            <a:lvl2pPr indent="-355600" lvl="1" marL="914400" rtl="0" algn="l">
              <a:lnSpc>
                <a:spcPct val="100000"/>
              </a:lnSpc>
              <a:spcBef>
                <a:spcPts val="400"/>
              </a:spcBef>
              <a:spcAft>
                <a:spcPts val="0"/>
              </a:spcAft>
              <a:buClr>
                <a:srgbClr val="0000FF"/>
              </a:buClr>
              <a:buSzPts val="2000"/>
              <a:buFont typeface="Arial"/>
              <a:buChar char="–"/>
              <a:defRPr sz="2000"/>
            </a:lvl2pPr>
            <a:lvl3pPr indent="-342900" lvl="2" marL="1371600" rtl="0" algn="l">
              <a:lnSpc>
                <a:spcPct val="100000"/>
              </a:lnSpc>
              <a:spcBef>
                <a:spcPts val="360"/>
              </a:spcBef>
              <a:spcAft>
                <a:spcPts val="0"/>
              </a:spcAft>
              <a:buClr>
                <a:srgbClr val="0000FF"/>
              </a:buClr>
              <a:buSzPts val="1800"/>
              <a:buFont typeface="Arial"/>
              <a:buChar char="•"/>
              <a:defRPr sz="1800"/>
            </a:lvl3pPr>
            <a:lvl4pPr indent="-330200" lvl="3" marL="1828800" rtl="0" algn="l">
              <a:lnSpc>
                <a:spcPct val="100000"/>
              </a:lnSpc>
              <a:spcBef>
                <a:spcPts val="320"/>
              </a:spcBef>
              <a:spcAft>
                <a:spcPts val="0"/>
              </a:spcAft>
              <a:buClr>
                <a:srgbClr val="0000FF"/>
              </a:buClr>
              <a:buSzPts val="1600"/>
              <a:buFont typeface="Arial"/>
              <a:buChar char="–"/>
              <a:defRPr sz="1600"/>
            </a:lvl4pPr>
            <a:lvl5pPr indent="-330200" lvl="4" marL="2286000" rtl="0" algn="l">
              <a:lnSpc>
                <a:spcPct val="100000"/>
              </a:lnSpc>
              <a:spcBef>
                <a:spcPts val="320"/>
              </a:spcBef>
              <a:spcAft>
                <a:spcPts val="0"/>
              </a:spcAft>
              <a:buClr>
                <a:srgbClr val="0000FF"/>
              </a:buClr>
              <a:buSzPts val="1600"/>
              <a:buFont typeface="Arial"/>
              <a:buChar char="»"/>
              <a:defRPr sz="1600"/>
            </a:lvl5pPr>
            <a:lvl6pPr indent="-330200" lvl="5" marL="2743200" rtl="0" algn="l">
              <a:lnSpc>
                <a:spcPct val="100000"/>
              </a:lnSpc>
              <a:spcBef>
                <a:spcPts val="320"/>
              </a:spcBef>
              <a:spcAft>
                <a:spcPts val="0"/>
              </a:spcAft>
              <a:buClr>
                <a:srgbClr val="0000FF"/>
              </a:buClr>
              <a:buSzPts val="1600"/>
              <a:buFont typeface="Arial"/>
              <a:buChar char="»"/>
              <a:defRPr sz="1600"/>
            </a:lvl6pPr>
            <a:lvl7pPr indent="-330200" lvl="6" marL="3200400" rtl="0" algn="l">
              <a:lnSpc>
                <a:spcPct val="100000"/>
              </a:lnSpc>
              <a:spcBef>
                <a:spcPts val="320"/>
              </a:spcBef>
              <a:spcAft>
                <a:spcPts val="0"/>
              </a:spcAft>
              <a:buClr>
                <a:srgbClr val="0000FF"/>
              </a:buClr>
              <a:buSzPts val="1600"/>
              <a:buFont typeface="Arial"/>
              <a:buChar char="»"/>
              <a:defRPr sz="1600"/>
            </a:lvl7pPr>
            <a:lvl8pPr indent="-330200" lvl="7" marL="3657600" rtl="0" algn="l">
              <a:lnSpc>
                <a:spcPct val="100000"/>
              </a:lnSpc>
              <a:spcBef>
                <a:spcPts val="320"/>
              </a:spcBef>
              <a:spcAft>
                <a:spcPts val="0"/>
              </a:spcAft>
              <a:buClr>
                <a:srgbClr val="0000FF"/>
              </a:buClr>
              <a:buSzPts val="1600"/>
              <a:buFont typeface="Arial"/>
              <a:buChar char="»"/>
              <a:defRPr sz="1600"/>
            </a:lvl8pPr>
            <a:lvl9pPr indent="-330200" lvl="8" marL="4114800" rtl="0" algn="l">
              <a:lnSpc>
                <a:spcPct val="100000"/>
              </a:lnSpc>
              <a:spcBef>
                <a:spcPts val="320"/>
              </a:spcBef>
              <a:spcAft>
                <a:spcPts val="0"/>
              </a:spcAft>
              <a:buClr>
                <a:srgbClr val="0000FF"/>
              </a:buClr>
              <a:buSzPts val="1600"/>
              <a:buFont typeface="Arial"/>
              <a:buChar char="»"/>
              <a:defRPr sz="1600"/>
            </a:lvl9pPr>
          </a:lstStyle>
          <a:p/>
        </p:txBody>
      </p:sp>
      <p:sp>
        <p:nvSpPr>
          <p:cNvPr id="66" name="Google Shape;66;p17"/>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rgbClr val="0000FF"/>
              </a:buClr>
              <a:buSzPts val="2400"/>
              <a:buFont typeface="Arial"/>
              <a:buNone/>
              <a:defRPr b="1" sz="2400"/>
            </a:lvl1pPr>
            <a:lvl2pPr indent="-228600" lvl="1" marL="914400" rtl="0" algn="l">
              <a:lnSpc>
                <a:spcPct val="100000"/>
              </a:lnSpc>
              <a:spcBef>
                <a:spcPts val="400"/>
              </a:spcBef>
              <a:spcAft>
                <a:spcPts val="0"/>
              </a:spcAft>
              <a:buClr>
                <a:srgbClr val="0000FF"/>
              </a:buClr>
              <a:buSzPts val="2000"/>
              <a:buFont typeface="Arial"/>
              <a:buNone/>
              <a:defRPr b="1" sz="2000"/>
            </a:lvl2pPr>
            <a:lvl3pPr indent="-228600" lvl="2" marL="1371600" rtl="0" algn="l">
              <a:lnSpc>
                <a:spcPct val="100000"/>
              </a:lnSpc>
              <a:spcBef>
                <a:spcPts val="360"/>
              </a:spcBef>
              <a:spcAft>
                <a:spcPts val="0"/>
              </a:spcAft>
              <a:buClr>
                <a:srgbClr val="0000FF"/>
              </a:buClr>
              <a:buSzPts val="1800"/>
              <a:buFont typeface="Arial"/>
              <a:buNone/>
              <a:defRPr b="1" sz="1800"/>
            </a:lvl3pPr>
            <a:lvl4pPr indent="-228600" lvl="3" marL="1828800" rtl="0" algn="l">
              <a:lnSpc>
                <a:spcPct val="100000"/>
              </a:lnSpc>
              <a:spcBef>
                <a:spcPts val="320"/>
              </a:spcBef>
              <a:spcAft>
                <a:spcPts val="0"/>
              </a:spcAft>
              <a:buClr>
                <a:srgbClr val="0000FF"/>
              </a:buClr>
              <a:buSzPts val="1600"/>
              <a:buFont typeface="Arial"/>
              <a:buNone/>
              <a:defRPr b="1" sz="1600"/>
            </a:lvl4pPr>
            <a:lvl5pPr indent="-228600" lvl="4" marL="2286000" rtl="0" algn="l">
              <a:lnSpc>
                <a:spcPct val="100000"/>
              </a:lnSpc>
              <a:spcBef>
                <a:spcPts val="320"/>
              </a:spcBef>
              <a:spcAft>
                <a:spcPts val="0"/>
              </a:spcAft>
              <a:buClr>
                <a:srgbClr val="0000FF"/>
              </a:buClr>
              <a:buSzPts val="1600"/>
              <a:buFont typeface="Arial"/>
              <a:buNone/>
              <a:defRPr b="1" sz="1600"/>
            </a:lvl5pPr>
            <a:lvl6pPr indent="-228600" lvl="5" marL="2743200" rtl="0" algn="l">
              <a:lnSpc>
                <a:spcPct val="100000"/>
              </a:lnSpc>
              <a:spcBef>
                <a:spcPts val="320"/>
              </a:spcBef>
              <a:spcAft>
                <a:spcPts val="0"/>
              </a:spcAft>
              <a:buClr>
                <a:srgbClr val="0000FF"/>
              </a:buClr>
              <a:buSzPts val="1600"/>
              <a:buFont typeface="Arial"/>
              <a:buNone/>
              <a:defRPr b="1" sz="1600"/>
            </a:lvl6pPr>
            <a:lvl7pPr indent="-228600" lvl="6" marL="3200400" rtl="0" algn="l">
              <a:lnSpc>
                <a:spcPct val="100000"/>
              </a:lnSpc>
              <a:spcBef>
                <a:spcPts val="320"/>
              </a:spcBef>
              <a:spcAft>
                <a:spcPts val="0"/>
              </a:spcAft>
              <a:buClr>
                <a:srgbClr val="0000FF"/>
              </a:buClr>
              <a:buSzPts val="1600"/>
              <a:buFont typeface="Arial"/>
              <a:buNone/>
              <a:defRPr b="1" sz="1600"/>
            </a:lvl7pPr>
            <a:lvl8pPr indent="-228600" lvl="7" marL="3657600" rtl="0" algn="l">
              <a:lnSpc>
                <a:spcPct val="100000"/>
              </a:lnSpc>
              <a:spcBef>
                <a:spcPts val="320"/>
              </a:spcBef>
              <a:spcAft>
                <a:spcPts val="0"/>
              </a:spcAft>
              <a:buClr>
                <a:srgbClr val="0000FF"/>
              </a:buClr>
              <a:buSzPts val="1600"/>
              <a:buFont typeface="Arial"/>
              <a:buNone/>
              <a:defRPr b="1" sz="1600"/>
            </a:lvl8pPr>
            <a:lvl9pPr indent="-228600" lvl="8" marL="4114800" rtl="0" algn="l">
              <a:lnSpc>
                <a:spcPct val="100000"/>
              </a:lnSpc>
              <a:spcBef>
                <a:spcPts val="320"/>
              </a:spcBef>
              <a:spcAft>
                <a:spcPts val="0"/>
              </a:spcAft>
              <a:buClr>
                <a:srgbClr val="0000FF"/>
              </a:buClr>
              <a:buSzPts val="1600"/>
              <a:buFont typeface="Arial"/>
              <a:buNone/>
              <a:defRPr b="1" sz="1600"/>
            </a:lvl9pPr>
          </a:lstStyle>
          <a:p/>
        </p:txBody>
      </p:sp>
      <p:sp>
        <p:nvSpPr>
          <p:cNvPr id="67" name="Google Shape;67;p17"/>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rgbClr val="0000FF"/>
              </a:buClr>
              <a:buSzPts val="2400"/>
              <a:buFont typeface="Arial"/>
              <a:buChar char="•"/>
              <a:defRPr sz="2400"/>
            </a:lvl1pPr>
            <a:lvl2pPr indent="-355600" lvl="1" marL="914400" rtl="0" algn="l">
              <a:lnSpc>
                <a:spcPct val="100000"/>
              </a:lnSpc>
              <a:spcBef>
                <a:spcPts val="400"/>
              </a:spcBef>
              <a:spcAft>
                <a:spcPts val="0"/>
              </a:spcAft>
              <a:buClr>
                <a:srgbClr val="0000FF"/>
              </a:buClr>
              <a:buSzPts val="2000"/>
              <a:buFont typeface="Arial"/>
              <a:buChar char="–"/>
              <a:defRPr sz="2000"/>
            </a:lvl2pPr>
            <a:lvl3pPr indent="-342900" lvl="2" marL="1371600" rtl="0" algn="l">
              <a:lnSpc>
                <a:spcPct val="100000"/>
              </a:lnSpc>
              <a:spcBef>
                <a:spcPts val="360"/>
              </a:spcBef>
              <a:spcAft>
                <a:spcPts val="0"/>
              </a:spcAft>
              <a:buClr>
                <a:srgbClr val="0000FF"/>
              </a:buClr>
              <a:buSzPts val="1800"/>
              <a:buFont typeface="Arial"/>
              <a:buChar char="•"/>
              <a:defRPr sz="1800"/>
            </a:lvl3pPr>
            <a:lvl4pPr indent="-330200" lvl="3" marL="1828800" rtl="0" algn="l">
              <a:lnSpc>
                <a:spcPct val="100000"/>
              </a:lnSpc>
              <a:spcBef>
                <a:spcPts val="320"/>
              </a:spcBef>
              <a:spcAft>
                <a:spcPts val="0"/>
              </a:spcAft>
              <a:buClr>
                <a:srgbClr val="0000FF"/>
              </a:buClr>
              <a:buSzPts val="1600"/>
              <a:buFont typeface="Arial"/>
              <a:buChar char="–"/>
              <a:defRPr sz="1600"/>
            </a:lvl4pPr>
            <a:lvl5pPr indent="-330200" lvl="4" marL="2286000" rtl="0" algn="l">
              <a:lnSpc>
                <a:spcPct val="100000"/>
              </a:lnSpc>
              <a:spcBef>
                <a:spcPts val="320"/>
              </a:spcBef>
              <a:spcAft>
                <a:spcPts val="0"/>
              </a:spcAft>
              <a:buClr>
                <a:srgbClr val="0000FF"/>
              </a:buClr>
              <a:buSzPts val="1600"/>
              <a:buFont typeface="Arial"/>
              <a:buChar char="»"/>
              <a:defRPr sz="1600"/>
            </a:lvl5pPr>
            <a:lvl6pPr indent="-330200" lvl="5" marL="2743200" rtl="0" algn="l">
              <a:lnSpc>
                <a:spcPct val="100000"/>
              </a:lnSpc>
              <a:spcBef>
                <a:spcPts val="320"/>
              </a:spcBef>
              <a:spcAft>
                <a:spcPts val="0"/>
              </a:spcAft>
              <a:buClr>
                <a:srgbClr val="0000FF"/>
              </a:buClr>
              <a:buSzPts val="1600"/>
              <a:buFont typeface="Arial"/>
              <a:buChar char="»"/>
              <a:defRPr sz="1600"/>
            </a:lvl6pPr>
            <a:lvl7pPr indent="-330200" lvl="6" marL="3200400" rtl="0" algn="l">
              <a:lnSpc>
                <a:spcPct val="100000"/>
              </a:lnSpc>
              <a:spcBef>
                <a:spcPts val="320"/>
              </a:spcBef>
              <a:spcAft>
                <a:spcPts val="0"/>
              </a:spcAft>
              <a:buClr>
                <a:srgbClr val="0000FF"/>
              </a:buClr>
              <a:buSzPts val="1600"/>
              <a:buFont typeface="Arial"/>
              <a:buChar char="»"/>
              <a:defRPr sz="1600"/>
            </a:lvl7pPr>
            <a:lvl8pPr indent="-330200" lvl="7" marL="3657600" rtl="0" algn="l">
              <a:lnSpc>
                <a:spcPct val="100000"/>
              </a:lnSpc>
              <a:spcBef>
                <a:spcPts val="320"/>
              </a:spcBef>
              <a:spcAft>
                <a:spcPts val="0"/>
              </a:spcAft>
              <a:buClr>
                <a:srgbClr val="0000FF"/>
              </a:buClr>
              <a:buSzPts val="1600"/>
              <a:buFont typeface="Arial"/>
              <a:buChar char="»"/>
              <a:defRPr sz="1600"/>
            </a:lvl8pPr>
            <a:lvl9pPr indent="-330200" lvl="8" marL="4114800" rtl="0" algn="l">
              <a:lnSpc>
                <a:spcPct val="100000"/>
              </a:lnSpc>
              <a:spcBef>
                <a:spcPts val="320"/>
              </a:spcBef>
              <a:spcAft>
                <a:spcPts val="0"/>
              </a:spcAft>
              <a:buClr>
                <a:srgbClr val="0000FF"/>
              </a:buClr>
              <a:buSzPts val="1600"/>
              <a:buFont typeface="Arial"/>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04788"/>
            <a:ext cx="3008400" cy="871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 name="Google Shape;70;p18"/>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rtl="0" algn="l">
              <a:lnSpc>
                <a:spcPct val="100000"/>
              </a:lnSpc>
              <a:spcBef>
                <a:spcPts val="640"/>
              </a:spcBef>
              <a:spcAft>
                <a:spcPts val="0"/>
              </a:spcAft>
              <a:buClr>
                <a:srgbClr val="0000FF"/>
              </a:buClr>
              <a:buSzPts val="3200"/>
              <a:buFont typeface="Arial"/>
              <a:buChar char="•"/>
              <a:defRPr sz="3200"/>
            </a:lvl1pPr>
            <a:lvl2pPr indent="-406400" lvl="1" marL="914400" rtl="0" algn="l">
              <a:lnSpc>
                <a:spcPct val="100000"/>
              </a:lnSpc>
              <a:spcBef>
                <a:spcPts val="560"/>
              </a:spcBef>
              <a:spcAft>
                <a:spcPts val="0"/>
              </a:spcAft>
              <a:buClr>
                <a:srgbClr val="0000FF"/>
              </a:buClr>
              <a:buSzPts val="2800"/>
              <a:buFont typeface="Arial"/>
              <a:buChar char="–"/>
              <a:defRPr sz="2800"/>
            </a:lvl2pPr>
            <a:lvl3pPr indent="-381000" lvl="2" marL="1371600" rtl="0" algn="l">
              <a:lnSpc>
                <a:spcPct val="100000"/>
              </a:lnSpc>
              <a:spcBef>
                <a:spcPts val="480"/>
              </a:spcBef>
              <a:spcAft>
                <a:spcPts val="0"/>
              </a:spcAft>
              <a:buClr>
                <a:srgbClr val="0000FF"/>
              </a:buClr>
              <a:buSzPts val="2400"/>
              <a:buFont typeface="Arial"/>
              <a:buChar char="•"/>
              <a:defRPr sz="2400"/>
            </a:lvl3pPr>
            <a:lvl4pPr indent="-355600" lvl="3" marL="1828800" rtl="0" algn="l">
              <a:lnSpc>
                <a:spcPct val="100000"/>
              </a:lnSpc>
              <a:spcBef>
                <a:spcPts val="400"/>
              </a:spcBef>
              <a:spcAft>
                <a:spcPts val="0"/>
              </a:spcAft>
              <a:buClr>
                <a:srgbClr val="0000FF"/>
              </a:buClr>
              <a:buSzPts val="2000"/>
              <a:buFont typeface="Arial"/>
              <a:buChar char="–"/>
              <a:defRPr sz="2000"/>
            </a:lvl4pPr>
            <a:lvl5pPr indent="-355600" lvl="4" marL="2286000" rtl="0" algn="l">
              <a:lnSpc>
                <a:spcPct val="100000"/>
              </a:lnSpc>
              <a:spcBef>
                <a:spcPts val="400"/>
              </a:spcBef>
              <a:spcAft>
                <a:spcPts val="0"/>
              </a:spcAft>
              <a:buClr>
                <a:srgbClr val="0000FF"/>
              </a:buClr>
              <a:buSzPts val="2000"/>
              <a:buFont typeface="Arial"/>
              <a:buChar char="»"/>
              <a:defRPr sz="2000"/>
            </a:lvl5pPr>
            <a:lvl6pPr indent="-355600" lvl="5" marL="2743200" rtl="0" algn="l">
              <a:lnSpc>
                <a:spcPct val="100000"/>
              </a:lnSpc>
              <a:spcBef>
                <a:spcPts val="400"/>
              </a:spcBef>
              <a:spcAft>
                <a:spcPts val="0"/>
              </a:spcAft>
              <a:buClr>
                <a:srgbClr val="0000FF"/>
              </a:buClr>
              <a:buSzPts val="2000"/>
              <a:buFont typeface="Arial"/>
              <a:buChar char="»"/>
              <a:defRPr sz="2000"/>
            </a:lvl6pPr>
            <a:lvl7pPr indent="-355600" lvl="6" marL="3200400" rtl="0" algn="l">
              <a:lnSpc>
                <a:spcPct val="100000"/>
              </a:lnSpc>
              <a:spcBef>
                <a:spcPts val="400"/>
              </a:spcBef>
              <a:spcAft>
                <a:spcPts val="0"/>
              </a:spcAft>
              <a:buClr>
                <a:srgbClr val="0000FF"/>
              </a:buClr>
              <a:buSzPts val="2000"/>
              <a:buFont typeface="Arial"/>
              <a:buChar char="»"/>
              <a:defRPr sz="2000"/>
            </a:lvl7pPr>
            <a:lvl8pPr indent="-355600" lvl="7" marL="3657600" rtl="0" algn="l">
              <a:lnSpc>
                <a:spcPct val="100000"/>
              </a:lnSpc>
              <a:spcBef>
                <a:spcPts val="400"/>
              </a:spcBef>
              <a:spcAft>
                <a:spcPts val="0"/>
              </a:spcAft>
              <a:buClr>
                <a:srgbClr val="0000FF"/>
              </a:buClr>
              <a:buSzPts val="2000"/>
              <a:buFont typeface="Arial"/>
              <a:buChar char="»"/>
              <a:defRPr sz="2000"/>
            </a:lvl8pPr>
            <a:lvl9pPr indent="-355600" lvl="8" marL="4114800" rtl="0" algn="l">
              <a:lnSpc>
                <a:spcPct val="100000"/>
              </a:lnSpc>
              <a:spcBef>
                <a:spcPts val="400"/>
              </a:spcBef>
              <a:spcAft>
                <a:spcPts val="0"/>
              </a:spcAft>
              <a:buClr>
                <a:srgbClr val="0000FF"/>
              </a:buClr>
              <a:buSzPts val="2000"/>
              <a:buFont typeface="Arial"/>
              <a:buChar char="»"/>
              <a:defRPr sz="2000"/>
            </a:lvl9pPr>
          </a:lstStyle>
          <a:p/>
        </p:txBody>
      </p:sp>
      <p:sp>
        <p:nvSpPr>
          <p:cNvPr id="71" name="Google Shape;71;p18"/>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rgbClr val="0000FF"/>
              </a:buClr>
              <a:buSzPts val="1400"/>
              <a:buFont typeface="Arial"/>
              <a:buNone/>
              <a:defRPr sz="1400"/>
            </a:lvl1pPr>
            <a:lvl2pPr indent="-228600" lvl="1" marL="914400" rtl="0" algn="l">
              <a:lnSpc>
                <a:spcPct val="100000"/>
              </a:lnSpc>
              <a:spcBef>
                <a:spcPts val="240"/>
              </a:spcBef>
              <a:spcAft>
                <a:spcPts val="0"/>
              </a:spcAft>
              <a:buClr>
                <a:srgbClr val="0000FF"/>
              </a:buClr>
              <a:buSzPts val="1200"/>
              <a:buFont typeface="Arial"/>
              <a:buNone/>
              <a:defRPr sz="1200"/>
            </a:lvl2pPr>
            <a:lvl3pPr indent="-228600" lvl="2" marL="1371600" rtl="0" algn="l">
              <a:lnSpc>
                <a:spcPct val="100000"/>
              </a:lnSpc>
              <a:spcBef>
                <a:spcPts val="200"/>
              </a:spcBef>
              <a:spcAft>
                <a:spcPts val="0"/>
              </a:spcAft>
              <a:buClr>
                <a:srgbClr val="0000FF"/>
              </a:buClr>
              <a:buSzPts val="1000"/>
              <a:buFont typeface="Arial"/>
              <a:buNone/>
              <a:defRPr sz="1000"/>
            </a:lvl3pPr>
            <a:lvl4pPr indent="-228600" lvl="3" marL="1828800" rtl="0" algn="l">
              <a:lnSpc>
                <a:spcPct val="100000"/>
              </a:lnSpc>
              <a:spcBef>
                <a:spcPts val="180"/>
              </a:spcBef>
              <a:spcAft>
                <a:spcPts val="0"/>
              </a:spcAft>
              <a:buClr>
                <a:srgbClr val="0000FF"/>
              </a:buClr>
              <a:buSzPts val="900"/>
              <a:buFont typeface="Arial"/>
              <a:buNone/>
              <a:defRPr sz="900"/>
            </a:lvl4pPr>
            <a:lvl5pPr indent="-228600" lvl="4" marL="2286000" rtl="0" algn="l">
              <a:lnSpc>
                <a:spcPct val="100000"/>
              </a:lnSpc>
              <a:spcBef>
                <a:spcPts val="180"/>
              </a:spcBef>
              <a:spcAft>
                <a:spcPts val="0"/>
              </a:spcAft>
              <a:buClr>
                <a:srgbClr val="0000FF"/>
              </a:buClr>
              <a:buSzPts val="900"/>
              <a:buFont typeface="Arial"/>
              <a:buNone/>
              <a:defRPr sz="900"/>
            </a:lvl5pPr>
            <a:lvl6pPr indent="-228600" lvl="5" marL="2743200" rtl="0" algn="l">
              <a:lnSpc>
                <a:spcPct val="100000"/>
              </a:lnSpc>
              <a:spcBef>
                <a:spcPts val="180"/>
              </a:spcBef>
              <a:spcAft>
                <a:spcPts val="0"/>
              </a:spcAft>
              <a:buClr>
                <a:srgbClr val="0000FF"/>
              </a:buClr>
              <a:buSzPts val="900"/>
              <a:buFont typeface="Arial"/>
              <a:buNone/>
              <a:defRPr sz="900"/>
            </a:lvl6pPr>
            <a:lvl7pPr indent="-228600" lvl="6" marL="3200400" rtl="0" algn="l">
              <a:lnSpc>
                <a:spcPct val="100000"/>
              </a:lnSpc>
              <a:spcBef>
                <a:spcPts val="180"/>
              </a:spcBef>
              <a:spcAft>
                <a:spcPts val="0"/>
              </a:spcAft>
              <a:buClr>
                <a:srgbClr val="0000FF"/>
              </a:buClr>
              <a:buSzPts val="900"/>
              <a:buFont typeface="Arial"/>
              <a:buNone/>
              <a:defRPr sz="900"/>
            </a:lvl7pPr>
            <a:lvl8pPr indent="-228600" lvl="7" marL="3657600" rtl="0" algn="l">
              <a:lnSpc>
                <a:spcPct val="100000"/>
              </a:lnSpc>
              <a:spcBef>
                <a:spcPts val="180"/>
              </a:spcBef>
              <a:spcAft>
                <a:spcPts val="0"/>
              </a:spcAft>
              <a:buClr>
                <a:srgbClr val="0000FF"/>
              </a:buClr>
              <a:buSzPts val="900"/>
              <a:buFont typeface="Arial"/>
              <a:buNone/>
              <a:defRPr sz="900"/>
            </a:lvl8pPr>
            <a:lvl9pPr indent="-228600" lvl="8" marL="4114800" rtl="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19"/>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 name="Google Shape;74;p19"/>
          <p:cNvSpPr/>
          <p:nvPr>
            <p:ph idx="2" type="pic"/>
          </p:nvPr>
        </p:nvSpPr>
        <p:spPr>
          <a:xfrm>
            <a:off x="1792288" y="459581"/>
            <a:ext cx="5486400" cy="3086100"/>
          </a:xfrm>
          <a:prstGeom prst="rect">
            <a:avLst/>
          </a:prstGeom>
          <a:noFill/>
          <a:ln>
            <a:noFill/>
          </a:ln>
        </p:spPr>
      </p:sp>
      <p:sp>
        <p:nvSpPr>
          <p:cNvPr id="75" name="Google Shape;75;p19"/>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rgbClr val="0000FF"/>
              </a:buClr>
              <a:buSzPts val="1400"/>
              <a:buFont typeface="Arial"/>
              <a:buNone/>
              <a:defRPr sz="1400"/>
            </a:lvl1pPr>
            <a:lvl2pPr indent="-228600" lvl="1" marL="914400" rtl="0" algn="l">
              <a:lnSpc>
                <a:spcPct val="100000"/>
              </a:lnSpc>
              <a:spcBef>
                <a:spcPts val="240"/>
              </a:spcBef>
              <a:spcAft>
                <a:spcPts val="0"/>
              </a:spcAft>
              <a:buClr>
                <a:srgbClr val="0000FF"/>
              </a:buClr>
              <a:buSzPts val="1200"/>
              <a:buFont typeface="Arial"/>
              <a:buNone/>
              <a:defRPr sz="1200"/>
            </a:lvl2pPr>
            <a:lvl3pPr indent="-228600" lvl="2" marL="1371600" rtl="0" algn="l">
              <a:lnSpc>
                <a:spcPct val="100000"/>
              </a:lnSpc>
              <a:spcBef>
                <a:spcPts val="200"/>
              </a:spcBef>
              <a:spcAft>
                <a:spcPts val="0"/>
              </a:spcAft>
              <a:buClr>
                <a:srgbClr val="0000FF"/>
              </a:buClr>
              <a:buSzPts val="1000"/>
              <a:buFont typeface="Arial"/>
              <a:buNone/>
              <a:defRPr sz="1000"/>
            </a:lvl3pPr>
            <a:lvl4pPr indent="-228600" lvl="3" marL="1828800" rtl="0" algn="l">
              <a:lnSpc>
                <a:spcPct val="100000"/>
              </a:lnSpc>
              <a:spcBef>
                <a:spcPts val="180"/>
              </a:spcBef>
              <a:spcAft>
                <a:spcPts val="0"/>
              </a:spcAft>
              <a:buClr>
                <a:srgbClr val="0000FF"/>
              </a:buClr>
              <a:buSzPts val="900"/>
              <a:buFont typeface="Arial"/>
              <a:buNone/>
              <a:defRPr sz="900"/>
            </a:lvl4pPr>
            <a:lvl5pPr indent="-228600" lvl="4" marL="2286000" rtl="0" algn="l">
              <a:lnSpc>
                <a:spcPct val="100000"/>
              </a:lnSpc>
              <a:spcBef>
                <a:spcPts val="180"/>
              </a:spcBef>
              <a:spcAft>
                <a:spcPts val="0"/>
              </a:spcAft>
              <a:buClr>
                <a:srgbClr val="0000FF"/>
              </a:buClr>
              <a:buSzPts val="900"/>
              <a:buFont typeface="Arial"/>
              <a:buNone/>
              <a:defRPr sz="900"/>
            </a:lvl5pPr>
            <a:lvl6pPr indent="-228600" lvl="5" marL="2743200" rtl="0" algn="l">
              <a:lnSpc>
                <a:spcPct val="100000"/>
              </a:lnSpc>
              <a:spcBef>
                <a:spcPts val="180"/>
              </a:spcBef>
              <a:spcAft>
                <a:spcPts val="0"/>
              </a:spcAft>
              <a:buClr>
                <a:srgbClr val="0000FF"/>
              </a:buClr>
              <a:buSzPts val="900"/>
              <a:buFont typeface="Arial"/>
              <a:buNone/>
              <a:defRPr sz="900"/>
            </a:lvl6pPr>
            <a:lvl7pPr indent="-228600" lvl="6" marL="3200400" rtl="0" algn="l">
              <a:lnSpc>
                <a:spcPct val="100000"/>
              </a:lnSpc>
              <a:spcBef>
                <a:spcPts val="180"/>
              </a:spcBef>
              <a:spcAft>
                <a:spcPts val="0"/>
              </a:spcAft>
              <a:buClr>
                <a:srgbClr val="0000FF"/>
              </a:buClr>
              <a:buSzPts val="900"/>
              <a:buFont typeface="Arial"/>
              <a:buNone/>
              <a:defRPr sz="900"/>
            </a:lvl7pPr>
            <a:lvl8pPr indent="-228600" lvl="7" marL="3657600" rtl="0" algn="l">
              <a:lnSpc>
                <a:spcPct val="100000"/>
              </a:lnSpc>
              <a:spcBef>
                <a:spcPts val="180"/>
              </a:spcBef>
              <a:spcAft>
                <a:spcPts val="0"/>
              </a:spcAft>
              <a:buClr>
                <a:srgbClr val="0000FF"/>
              </a:buClr>
              <a:buSzPts val="900"/>
              <a:buFont typeface="Arial"/>
              <a:buNone/>
              <a:defRPr sz="900"/>
            </a:lvl8pPr>
            <a:lvl9pPr indent="-228600" lvl="8" marL="4114800" rtl="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76" name="Shape 76"/>
        <p:cNvGrpSpPr/>
        <p:nvPr/>
      </p:nvGrpSpPr>
      <p:grpSpPr>
        <a:xfrm>
          <a:off x="0" y="0"/>
          <a:ext cx="0" cy="0"/>
          <a:chOff x="0" y="0"/>
          <a:chExt cx="0" cy="0"/>
        </a:xfrm>
      </p:grpSpPr>
      <p:sp>
        <p:nvSpPr>
          <p:cNvPr id="77" name="Google Shape;77;p2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 name="Google Shape;78;p20"/>
          <p:cNvSpPr txBox="1"/>
          <p:nvPr>
            <p:ph idx="1" type="body"/>
          </p:nvPr>
        </p:nvSpPr>
        <p:spPr>
          <a:xfrm rot="5400000">
            <a:off x="2874749" y="-1217400"/>
            <a:ext cx="3394500" cy="8229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rgbClr val="0000FF"/>
              </a:buClr>
              <a:buSzPts val="1800"/>
              <a:buChar char="•"/>
              <a:defRPr/>
            </a:lvl1pPr>
            <a:lvl2pPr indent="-342900" lvl="1" marL="914400" rtl="0" algn="l">
              <a:lnSpc>
                <a:spcPct val="100000"/>
              </a:lnSpc>
              <a:spcBef>
                <a:spcPts val="360"/>
              </a:spcBef>
              <a:spcAft>
                <a:spcPts val="0"/>
              </a:spcAft>
              <a:buClr>
                <a:srgbClr val="0000FF"/>
              </a:buClr>
              <a:buSzPts val="1800"/>
              <a:buChar char="–"/>
              <a:defRPr/>
            </a:lvl2pPr>
            <a:lvl3pPr indent="-342900" lvl="2" marL="1371600" rtl="0" algn="l">
              <a:lnSpc>
                <a:spcPct val="100000"/>
              </a:lnSpc>
              <a:spcBef>
                <a:spcPts val="360"/>
              </a:spcBef>
              <a:spcAft>
                <a:spcPts val="0"/>
              </a:spcAft>
              <a:buClr>
                <a:srgbClr val="0000FF"/>
              </a:buClr>
              <a:buSzPts val="1800"/>
              <a:buChar char="•"/>
              <a:defRPr/>
            </a:lvl3pPr>
            <a:lvl4pPr indent="-342900" lvl="3" marL="1828800" rtl="0" algn="l">
              <a:lnSpc>
                <a:spcPct val="100000"/>
              </a:lnSpc>
              <a:spcBef>
                <a:spcPts val="360"/>
              </a:spcBef>
              <a:spcAft>
                <a:spcPts val="0"/>
              </a:spcAft>
              <a:buClr>
                <a:srgbClr val="0000FF"/>
              </a:buClr>
              <a:buSzPts val="1800"/>
              <a:buChar char="–"/>
              <a:defRPr/>
            </a:lvl4pPr>
            <a:lvl5pPr indent="-342900" lvl="4" marL="2286000" rtl="0" algn="l">
              <a:lnSpc>
                <a:spcPct val="100000"/>
              </a:lnSpc>
              <a:spcBef>
                <a:spcPts val="360"/>
              </a:spcBef>
              <a:spcAft>
                <a:spcPts val="0"/>
              </a:spcAft>
              <a:buClr>
                <a:srgbClr val="0000FF"/>
              </a:buClr>
              <a:buSzPts val="1800"/>
              <a:buChar char="»"/>
              <a:defRPr/>
            </a:lvl5pPr>
            <a:lvl6pPr indent="-342900" lvl="5" marL="2743200" rtl="0" algn="l">
              <a:lnSpc>
                <a:spcPct val="100000"/>
              </a:lnSpc>
              <a:spcBef>
                <a:spcPts val="360"/>
              </a:spcBef>
              <a:spcAft>
                <a:spcPts val="0"/>
              </a:spcAft>
              <a:buClr>
                <a:srgbClr val="0000FF"/>
              </a:buClr>
              <a:buSzPts val="1800"/>
              <a:buChar char="»"/>
              <a:defRPr/>
            </a:lvl6pPr>
            <a:lvl7pPr indent="-342900" lvl="6" marL="3200400" rtl="0" algn="l">
              <a:lnSpc>
                <a:spcPct val="100000"/>
              </a:lnSpc>
              <a:spcBef>
                <a:spcPts val="360"/>
              </a:spcBef>
              <a:spcAft>
                <a:spcPts val="0"/>
              </a:spcAft>
              <a:buClr>
                <a:srgbClr val="0000FF"/>
              </a:buClr>
              <a:buSzPts val="1800"/>
              <a:buChar char="»"/>
              <a:defRPr/>
            </a:lvl7pPr>
            <a:lvl8pPr indent="-342900" lvl="7" marL="3657600" rtl="0" algn="l">
              <a:lnSpc>
                <a:spcPct val="100000"/>
              </a:lnSpc>
              <a:spcBef>
                <a:spcPts val="360"/>
              </a:spcBef>
              <a:spcAft>
                <a:spcPts val="0"/>
              </a:spcAft>
              <a:buClr>
                <a:srgbClr val="0000FF"/>
              </a:buClr>
              <a:buSzPts val="1800"/>
              <a:buChar char="»"/>
              <a:defRPr/>
            </a:lvl8pPr>
            <a:lvl9pPr indent="-342900" lvl="8" marL="4114800" rtl="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9" name="Shape 79"/>
        <p:cNvGrpSpPr/>
        <p:nvPr/>
      </p:nvGrpSpPr>
      <p:grpSpPr>
        <a:xfrm>
          <a:off x="0" y="0"/>
          <a:ext cx="0" cy="0"/>
          <a:chOff x="0" y="0"/>
          <a:chExt cx="0" cy="0"/>
        </a:xfrm>
      </p:grpSpPr>
      <p:sp>
        <p:nvSpPr>
          <p:cNvPr id="80" name="Google Shape;80;p21"/>
          <p:cNvSpPr txBox="1"/>
          <p:nvPr>
            <p:ph type="title"/>
          </p:nvPr>
        </p:nvSpPr>
        <p:spPr>
          <a:xfrm rot="5400000">
            <a:off x="5463749" y="1371628"/>
            <a:ext cx="4388700" cy="20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21"/>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rgbClr val="0000FF"/>
              </a:buClr>
              <a:buSzPts val="1800"/>
              <a:buChar char="•"/>
              <a:defRPr/>
            </a:lvl1pPr>
            <a:lvl2pPr indent="-342900" lvl="1" marL="914400" rtl="0" algn="l">
              <a:lnSpc>
                <a:spcPct val="100000"/>
              </a:lnSpc>
              <a:spcBef>
                <a:spcPts val="360"/>
              </a:spcBef>
              <a:spcAft>
                <a:spcPts val="0"/>
              </a:spcAft>
              <a:buClr>
                <a:srgbClr val="0000FF"/>
              </a:buClr>
              <a:buSzPts val="1800"/>
              <a:buChar char="–"/>
              <a:defRPr/>
            </a:lvl2pPr>
            <a:lvl3pPr indent="-342900" lvl="2" marL="1371600" rtl="0" algn="l">
              <a:lnSpc>
                <a:spcPct val="100000"/>
              </a:lnSpc>
              <a:spcBef>
                <a:spcPts val="360"/>
              </a:spcBef>
              <a:spcAft>
                <a:spcPts val="0"/>
              </a:spcAft>
              <a:buClr>
                <a:srgbClr val="0000FF"/>
              </a:buClr>
              <a:buSzPts val="1800"/>
              <a:buChar char="•"/>
              <a:defRPr/>
            </a:lvl3pPr>
            <a:lvl4pPr indent="-342900" lvl="3" marL="1828800" rtl="0" algn="l">
              <a:lnSpc>
                <a:spcPct val="100000"/>
              </a:lnSpc>
              <a:spcBef>
                <a:spcPts val="360"/>
              </a:spcBef>
              <a:spcAft>
                <a:spcPts val="0"/>
              </a:spcAft>
              <a:buClr>
                <a:srgbClr val="0000FF"/>
              </a:buClr>
              <a:buSzPts val="1800"/>
              <a:buChar char="–"/>
              <a:defRPr/>
            </a:lvl4pPr>
            <a:lvl5pPr indent="-342900" lvl="4" marL="2286000" rtl="0" algn="l">
              <a:lnSpc>
                <a:spcPct val="100000"/>
              </a:lnSpc>
              <a:spcBef>
                <a:spcPts val="360"/>
              </a:spcBef>
              <a:spcAft>
                <a:spcPts val="0"/>
              </a:spcAft>
              <a:buClr>
                <a:srgbClr val="0000FF"/>
              </a:buClr>
              <a:buSzPts val="1800"/>
              <a:buChar char="»"/>
              <a:defRPr/>
            </a:lvl5pPr>
            <a:lvl6pPr indent="-342900" lvl="5" marL="2743200" rtl="0" algn="l">
              <a:lnSpc>
                <a:spcPct val="100000"/>
              </a:lnSpc>
              <a:spcBef>
                <a:spcPts val="360"/>
              </a:spcBef>
              <a:spcAft>
                <a:spcPts val="0"/>
              </a:spcAft>
              <a:buClr>
                <a:srgbClr val="0000FF"/>
              </a:buClr>
              <a:buSzPts val="1800"/>
              <a:buChar char="»"/>
              <a:defRPr/>
            </a:lvl6pPr>
            <a:lvl7pPr indent="-342900" lvl="6" marL="3200400" rtl="0" algn="l">
              <a:lnSpc>
                <a:spcPct val="100000"/>
              </a:lnSpc>
              <a:spcBef>
                <a:spcPts val="360"/>
              </a:spcBef>
              <a:spcAft>
                <a:spcPts val="0"/>
              </a:spcAft>
              <a:buClr>
                <a:srgbClr val="0000FF"/>
              </a:buClr>
              <a:buSzPts val="1800"/>
              <a:buChar char="»"/>
              <a:defRPr/>
            </a:lvl7pPr>
            <a:lvl8pPr indent="-342900" lvl="7" marL="3657600" rtl="0" algn="l">
              <a:lnSpc>
                <a:spcPct val="100000"/>
              </a:lnSpc>
              <a:spcBef>
                <a:spcPts val="360"/>
              </a:spcBef>
              <a:spcAft>
                <a:spcPts val="0"/>
              </a:spcAft>
              <a:buClr>
                <a:srgbClr val="0000FF"/>
              </a:buClr>
              <a:buSzPts val="1800"/>
              <a:buChar char="»"/>
              <a:defRPr/>
            </a:lvl8pPr>
            <a:lvl9pPr indent="-342900" lvl="8" marL="4114800" rtl="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82" name="Shape 82"/>
        <p:cNvGrpSpPr/>
        <p:nvPr/>
      </p:nvGrpSpPr>
      <p:grpSpPr>
        <a:xfrm>
          <a:off x="0" y="0"/>
          <a:ext cx="0" cy="0"/>
          <a:chOff x="0" y="0"/>
          <a:chExt cx="0" cy="0"/>
        </a:xfrm>
      </p:grpSpPr>
      <p:sp>
        <p:nvSpPr>
          <p:cNvPr id="83" name="Google Shape;83;p2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22"/>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rgbClr val="0000FF"/>
              </a:buClr>
              <a:buSzPts val="1800"/>
              <a:buChar char="•"/>
              <a:defRPr/>
            </a:lvl1pPr>
            <a:lvl2pPr indent="-342900" lvl="1" marL="914400" rtl="0" algn="l">
              <a:lnSpc>
                <a:spcPct val="100000"/>
              </a:lnSpc>
              <a:spcBef>
                <a:spcPts val="360"/>
              </a:spcBef>
              <a:spcAft>
                <a:spcPts val="0"/>
              </a:spcAft>
              <a:buClr>
                <a:srgbClr val="0000FF"/>
              </a:buClr>
              <a:buSzPts val="1800"/>
              <a:buChar char="–"/>
              <a:defRPr/>
            </a:lvl2pPr>
            <a:lvl3pPr indent="-342900" lvl="2" marL="1371600" rtl="0" algn="l">
              <a:lnSpc>
                <a:spcPct val="100000"/>
              </a:lnSpc>
              <a:spcBef>
                <a:spcPts val="360"/>
              </a:spcBef>
              <a:spcAft>
                <a:spcPts val="0"/>
              </a:spcAft>
              <a:buClr>
                <a:srgbClr val="0000FF"/>
              </a:buClr>
              <a:buSzPts val="1800"/>
              <a:buChar char="•"/>
              <a:defRPr/>
            </a:lvl3pPr>
            <a:lvl4pPr indent="-342900" lvl="3" marL="1828800" rtl="0" algn="l">
              <a:lnSpc>
                <a:spcPct val="100000"/>
              </a:lnSpc>
              <a:spcBef>
                <a:spcPts val="360"/>
              </a:spcBef>
              <a:spcAft>
                <a:spcPts val="0"/>
              </a:spcAft>
              <a:buClr>
                <a:srgbClr val="0000FF"/>
              </a:buClr>
              <a:buSzPts val="1800"/>
              <a:buChar char="–"/>
              <a:defRPr/>
            </a:lvl4pPr>
            <a:lvl5pPr indent="-342900" lvl="4" marL="2286000" rtl="0" algn="l">
              <a:lnSpc>
                <a:spcPct val="100000"/>
              </a:lnSpc>
              <a:spcBef>
                <a:spcPts val="360"/>
              </a:spcBef>
              <a:spcAft>
                <a:spcPts val="0"/>
              </a:spcAft>
              <a:buClr>
                <a:srgbClr val="0000FF"/>
              </a:buClr>
              <a:buSzPts val="1800"/>
              <a:buChar char="»"/>
              <a:defRPr/>
            </a:lvl5pPr>
            <a:lvl6pPr indent="-342900" lvl="5" marL="2743200" rtl="0" algn="l">
              <a:lnSpc>
                <a:spcPct val="100000"/>
              </a:lnSpc>
              <a:spcBef>
                <a:spcPts val="360"/>
              </a:spcBef>
              <a:spcAft>
                <a:spcPts val="0"/>
              </a:spcAft>
              <a:buClr>
                <a:srgbClr val="0000FF"/>
              </a:buClr>
              <a:buSzPts val="1800"/>
              <a:buChar char="»"/>
              <a:defRPr/>
            </a:lvl6pPr>
            <a:lvl7pPr indent="-342900" lvl="6" marL="3200400" rtl="0" algn="l">
              <a:lnSpc>
                <a:spcPct val="100000"/>
              </a:lnSpc>
              <a:spcBef>
                <a:spcPts val="360"/>
              </a:spcBef>
              <a:spcAft>
                <a:spcPts val="0"/>
              </a:spcAft>
              <a:buClr>
                <a:srgbClr val="0000FF"/>
              </a:buClr>
              <a:buSzPts val="1800"/>
              <a:buChar char="»"/>
              <a:defRPr/>
            </a:lvl7pPr>
            <a:lvl8pPr indent="-342900" lvl="7" marL="3657600" rtl="0" algn="l">
              <a:lnSpc>
                <a:spcPct val="100000"/>
              </a:lnSpc>
              <a:spcBef>
                <a:spcPts val="360"/>
              </a:spcBef>
              <a:spcAft>
                <a:spcPts val="0"/>
              </a:spcAft>
              <a:buClr>
                <a:srgbClr val="0000FF"/>
              </a:buClr>
              <a:buSzPts val="1800"/>
              <a:buChar char="»"/>
              <a:defRPr/>
            </a:lvl8pPr>
            <a:lvl9pPr indent="-342900" lvl="8" marL="4114800" rtl="0" algn="l">
              <a:lnSpc>
                <a:spcPct val="100000"/>
              </a:lnSpc>
              <a:spcBef>
                <a:spcPts val="360"/>
              </a:spcBef>
              <a:spcAft>
                <a:spcPts val="0"/>
              </a:spcAft>
              <a:buClr>
                <a:srgbClr val="0000FF"/>
              </a:buClr>
              <a:buSzPts val="1800"/>
              <a:buChar char="»"/>
              <a:defRPr/>
            </a:lvl9pPr>
          </a:lstStyle>
          <a:p/>
        </p:txBody>
      </p:sp>
      <p:sp>
        <p:nvSpPr>
          <p:cNvPr id="85" name="Google Shape;85;p22"/>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rgbClr val="0000FF"/>
              </a:buClr>
              <a:buSzPts val="1800"/>
              <a:buChar char="•"/>
              <a:defRPr/>
            </a:lvl1pPr>
            <a:lvl2pPr indent="-342900" lvl="1" marL="914400" rtl="0" algn="l">
              <a:lnSpc>
                <a:spcPct val="100000"/>
              </a:lnSpc>
              <a:spcBef>
                <a:spcPts val="360"/>
              </a:spcBef>
              <a:spcAft>
                <a:spcPts val="0"/>
              </a:spcAft>
              <a:buClr>
                <a:srgbClr val="0000FF"/>
              </a:buClr>
              <a:buSzPts val="1800"/>
              <a:buChar char="–"/>
              <a:defRPr/>
            </a:lvl2pPr>
            <a:lvl3pPr indent="-342900" lvl="2" marL="1371600" rtl="0" algn="l">
              <a:lnSpc>
                <a:spcPct val="100000"/>
              </a:lnSpc>
              <a:spcBef>
                <a:spcPts val="360"/>
              </a:spcBef>
              <a:spcAft>
                <a:spcPts val="0"/>
              </a:spcAft>
              <a:buClr>
                <a:srgbClr val="0000FF"/>
              </a:buClr>
              <a:buSzPts val="1800"/>
              <a:buChar char="•"/>
              <a:defRPr/>
            </a:lvl3pPr>
            <a:lvl4pPr indent="-342900" lvl="3" marL="1828800" rtl="0" algn="l">
              <a:lnSpc>
                <a:spcPct val="100000"/>
              </a:lnSpc>
              <a:spcBef>
                <a:spcPts val="360"/>
              </a:spcBef>
              <a:spcAft>
                <a:spcPts val="0"/>
              </a:spcAft>
              <a:buClr>
                <a:srgbClr val="0000FF"/>
              </a:buClr>
              <a:buSzPts val="1800"/>
              <a:buChar char="–"/>
              <a:defRPr/>
            </a:lvl4pPr>
            <a:lvl5pPr indent="-342900" lvl="4" marL="2286000" rtl="0" algn="l">
              <a:lnSpc>
                <a:spcPct val="100000"/>
              </a:lnSpc>
              <a:spcBef>
                <a:spcPts val="360"/>
              </a:spcBef>
              <a:spcAft>
                <a:spcPts val="0"/>
              </a:spcAft>
              <a:buClr>
                <a:srgbClr val="0000FF"/>
              </a:buClr>
              <a:buSzPts val="1800"/>
              <a:buChar char="»"/>
              <a:defRPr/>
            </a:lvl5pPr>
            <a:lvl6pPr indent="-342900" lvl="5" marL="2743200" rtl="0" algn="l">
              <a:lnSpc>
                <a:spcPct val="100000"/>
              </a:lnSpc>
              <a:spcBef>
                <a:spcPts val="360"/>
              </a:spcBef>
              <a:spcAft>
                <a:spcPts val="0"/>
              </a:spcAft>
              <a:buClr>
                <a:srgbClr val="0000FF"/>
              </a:buClr>
              <a:buSzPts val="1800"/>
              <a:buChar char="»"/>
              <a:defRPr/>
            </a:lvl6pPr>
            <a:lvl7pPr indent="-342900" lvl="6" marL="3200400" rtl="0" algn="l">
              <a:lnSpc>
                <a:spcPct val="100000"/>
              </a:lnSpc>
              <a:spcBef>
                <a:spcPts val="360"/>
              </a:spcBef>
              <a:spcAft>
                <a:spcPts val="0"/>
              </a:spcAft>
              <a:buClr>
                <a:srgbClr val="0000FF"/>
              </a:buClr>
              <a:buSzPts val="1800"/>
              <a:buChar char="»"/>
              <a:defRPr/>
            </a:lvl7pPr>
            <a:lvl8pPr indent="-342900" lvl="7" marL="3657600" rtl="0" algn="l">
              <a:lnSpc>
                <a:spcPct val="100000"/>
              </a:lnSpc>
              <a:spcBef>
                <a:spcPts val="360"/>
              </a:spcBef>
              <a:spcAft>
                <a:spcPts val="0"/>
              </a:spcAft>
              <a:buClr>
                <a:srgbClr val="0000FF"/>
              </a:buClr>
              <a:buSzPts val="1800"/>
              <a:buChar char="»"/>
              <a:defRPr/>
            </a:lvl8pPr>
            <a:lvl9pPr indent="-342900" lvl="8" marL="4114800" rtl="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alpha val="0"/>
          </a:srgbClr>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1pPr>
            <a:lvl2pPr indent="-381000" lvl="1" marL="914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2pPr>
            <a:lvl3pPr indent="-381000" lvl="2" marL="1371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3pPr>
            <a:lvl4pPr indent="-381000" lvl="3" marL="1828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4pPr>
            <a:lvl5pPr indent="-381000" lvl="4" marL="22860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5pPr>
            <a:lvl6pPr indent="-381000" lvl="5" marL="2743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6pPr>
            <a:lvl7pPr indent="-381000" lvl="6" marL="3200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7pPr>
            <a:lvl8pPr indent="-381000" lvl="7" marL="3657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8pPr>
            <a:lvl9pPr indent="-381000" lvl="8" marL="4114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arxiv.org/pdf/1712.03935.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github.com/FakeNewsChallenge/fnc-1" TargetMode="External"/><Relationship Id="rId4" Type="http://schemas.openxmlformats.org/officeDocument/2006/relationships/hyperlink" Target="https://drive.google.com/file/d/1Uz3jPHlZl2KpGgIPEZfzJsHFE7-nCcx9/view?usp=share_link" TargetMode="External"/><Relationship Id="rId5" Type="http://schemas.openxmlformats.org/officeDocument/2006/relationships/hyperlink" Target="https://drive.google.com/file/d/1KP0SNWwM3lTSfS81XsmhPyZFRikUOnEz/view?usp=share_li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 name="Shape 90"/>
        <p:cNvGrpSpPr/>
        <p:nvPr/>
      </p:nvGrpSpPr>
      <p:grpSpPr>
        <a:xfrm>
          <a:off x="0" y="0"/>
          <a:ext cx="0" cy="0"/>
          <a:chOff x="0" y="0"/>
          <a:chExt cx="0" cy="0"/>
        </a:xfrm>
      </p:grpSpPr>
      <p:sp>
        <p:nvSpPr>
          <p:cNvPr id="91" name="Google Shape;91;p23"/>
          <p:cNvSpPr txBox="1"/>
          <p:nvPr>
            <p:ph type="ctrTitle"/>
          </p:nvPr>
        </p:nvSpPr>
        <p:spPr>
          <a:xfrm>
            <a:off x="381000" y="571500"/>
            <a:ext cx="8686800" cy="1657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Fake News Stance Detection</a:t>
            </a:r>
            <a:endParaRPr b="1" sz="4400"/>
          </a:p>
          <a:p>
            <a:pPr indent="0" lvl="0" marL="0" rtl="0" algn="ctr">
              <a:lnSpc>
                <a:spcPct val="100000"/>
              </a:lnSpc>
              <a:spcBef>
                <a:spcPts val="0"/>
              </a:spcBef>
              <a:spcAft>
                <a:spcPts val="0"/>
              </a:spcAft>
              <a:buSzPts val="1400"/>
              <a:buNone/>
            </a:pPr>
            <a:r>
              <a:rPr b="1" lang="en" sz="3200"/>
              <a:t>Mid Project discussion</a:t>
            </a:r>
            <a:endParaRPr b="1" sz="3200"/>
          </a:p>
        </p:txBody>
      </p:sp>
      <p:sp>
        <p:nvSpPr>
          <p:cNvPr id="92" name="Google Shape;92;p23"/>
          <p:cNvSpPr txBox="1"/>
          <p:nvPr>
            <p:ph idx="1" type="subTitle"/>
          </p:nvPr>
        </p:nvSpPr>
        <p:spPr>
          <a:xfrm>
            <a:off x="115875" y="2457450"/>
            <a:ext cx="8610600" cy="1410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E8637"/>
              </a:buClr>
              <a:buSzPts val="2240"/>
              <a:buFont typeface="Arial"/>
              <a:buNone/>
            </a:pPr>
            <a:r>
              <a:rPr lang="en" sz="3200"/>
              <a:t>Ameeya Ranjan Sethy</a:t>
            </a:r>
            <a:r>
              <a:rPr lang="en" sz="3200"/>
              <a:t>, 200050006</a:t>
            </a:r>
            <a:endParaRPr/>
          </a:p>
          <a:p>
            <a:pPr indent="0" lvl="0" marL="0" rtl="0" algn="ctr">
              <a:lnSpc>
                <a:spcPct val="90000"/>
              </a:lnSpc>
              <a:spcBef>
                <a:spcPts val="0"/>
              </a:spcBef>
              <a:spcAft>
                <a:spcPts val="0"/>
              </a:spcAft>
              <a:buClr>
                <a:srgbClr val="FE8637"/>
              </a:buClr>
              <a:buSzPts val="2240"/>
              <a:buNone/>
            </a:pPr>
            <a:r>
              <a:rPr lang="en" sz="3200"/>
              <a:t>Jasani Parth Alpeshbhai</a:t>
            </a:r>
            <a:r>
              <a:rPr lang="en" sz="3200"/>
              <a:t>, 200050053</a:t>
            </a:r>
            <a:endParaRPr sz="3200"/>
          </a:p>
          <a:p>
            <a:pPr indent="0" lvl="0" marL="0" rtl="0" algn="ctr">
              <a:lnSpc>
                <a:spcPct val="90000"/>
              </a:lnSpc>
              <a:spcBef>
                <a:spcPts val="0"/>
              </a:spcBef>
              <a:spcAft>
                <a:spcPts val="0"/>
              </a:spcAft>
              <a:buClr>
                <a:srgbClr val="FE8637"/>
              </a:buClr>
              <a:buSzPts val="2240"/>
              <a:buNone/>
            </a:pPr>
            <a:r>
              <a:rPr lang="en" sz="3200"/>
              <a:t>Kumari Pragati Gupta, 200050063</a:t>
            </a:r>
            <a:endParaRPr sz="3200"/>
          </a:p>
          <a:p>
            <a:pPr indent="0" lvl="0" marL="0" rtl="0" algn="l">
              <a:lnSpc>
                <a:spcPct val="90000"/>
              </a:lnSpc>
              <a:spcBef>
                <a:spcPts val="0"/>
              </a:spcBef>
              <a:spcAft>
                <a:spcPts val="0"/>
              </a:spcAft>
              <a:buClr>
                <a:srgbClr val="FE8637"/>
              </a:buClr>
              <a:buSzPts val="2240"/>
              <a:buNone/>
            </a:pPr>
            <a:r>
              <a:t/>
            </a:r>
            <a:endParaRPr/>
          </a:p>
          <a:p>
            <a:pPr indent="0" lvl="0" marL="0" rtl="0" algn="ctr">
              <a:lnSpc>
                <a:spcPct val="90000"/>
              </a:lnSpc>
              <a:spcBef>
                <a:spcPts val="600"/>
              </a:spcBef>
              <a:spcAft>
                <a:spcPts val="0"/>
              </a:spcAft>
              <a:buClr>
                <a:srgbClr val="FE8637"/>
              </a:buClr>
              <a:buSzPts val="2240"/>
              <a:buFont typeface="Arial"/>
              <a:buNone/>
            </a:pPr>
            <a:r>
              <a:rPr lang="en" sz="3200"/>
              <a:t>27th November, 2022</a:t>
            </a:r>
            <a:endParaRPr/>
          </a:p>
          <a:p>
            <a:pPr indent="0" lvl="0" marL="0" rtl="0" algn="ctr">
              <a:lnSpc>
                <a:spcPct val="90000"/>
              </a:lnSpc>
              <a:spcBef>
                <a:spcPts val="600"/>
              </a:spcBef>
              <a:spcAft>
                <a:spcPts val="0"/>
              </a:spcAft>
              <a:buClr>
                <a:srgbClr val="FE8637"/>
              </a:buClr>
              <a:buSzPts val="2240"/>
              <a:buFont typeface="Arial"/>
              <a:buNone/>
            </a:pPr>
            <a:r>
              <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Statistical Feature</a:t>
            </a:r>
            <a:endParaRPr/>
          </a:p>
        </p:txBody>
      </p:sp>
      <p:sp>
        <p:nvSpPr>
          <p:cNvPr id="153" name="Google Shape;153;p32"/>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
              <a:t>Preprocessing of data:</a:t>
            </a:r>
            <a:endParaRPr/>
          </a:p>
          <a:p>
            <a:pPr indent="-381000" lvl="1" marL="914400" rtl="0" algn="l">
              <a:spcBef>
                <a:spcPts val="0"/>
              </a:spcBef>
              <a:spcAft>
                <a:spcPts val="0"/>
              </a:spcAft>
              <a:buSzPts val="2400"/>
              <a:buChar char="–"/>
            </a:pPr>
            <a:r>
              <a:rPr lang="en"/>
              <a:t>Performed cleaning to get in similar form (lowercase, alpha-num) and removed stopwords</a:t>
            </a:r>
            <a:endParaRPr/>
          </a:p>
          <a:p>
            <a:pPr indent="-381000" lvl="1" marL="914400" rtl="0" algn="l">
              <a:spcBef>
                <a:spcPts val="0"/>
              </a:spcBef>
              <a:spcAft>
                <a:spcPts val="0"/>
              </a:spcAft>
              <a:buSzPts val="2400"/>
              <a:buChar char="–"/>
            </a:pPr>
            <a:r>
              <a:rPr lang="en"/>
              <a:t>Tokenized words and used Lemmatizer to convert them into their base form</a:t>
            </a:r>
            <a:endParaRPr/>
          </a:p>
          <a:p>
            <a:pPr indent="-381000" lvl="0" marL="457200" rtl="0" algn="l">
              <a:spcBef>
                <a:spcPts val="0"/>
              </a:spcBef>
              <a:spcAft>
                <a:spcPts val="0"/>
              </a:spcAft>
              <a:buSzPts val="2400"/>
              <a:buChar char="•"/>
            </a:pPr>
            <a:r>
              <a:rPr lang="en"/>
              <a:t>Feature Extraction: (TF-IDF model)</a:t>
            </a:r>
            <a:endParaRPr/>
          </a:p>
          <a:p>
            <a:pPr indent="-381000" lvl="1" marL="914400" rtl="0" algn="l">
              <a:spcBef>
                <a:spcPts val="0"/>
              </a:spcBef>
              <a:spcAft>
                <a:spcPts val="0"/>
              </a:spcAft>
              <a:buSzPts val="2400"/>
              <a:buChar char="–"/>
            </a:pPr>
            <a:r>
              <a:rPr lang="en"/>
              <a:t>Term Frequency (TF): freq of word in the document</a:t>
            </a:r>
            <a:endParaRPr/>
          </a:p>
          <a:p>
            <a:pPr indent="-381000" lvl="1" marL="914400" rtl="0" algn="l">
              <a:spcBef>
                <a:spcPts val="0"/>
              </a:spcBef>
              <a:spcAft>
                <a:spcPts val="0"/>
              </a:spcAft>
              <a:buSzPts val="2400"/>
              <a:buChar char="–"/>
            </a:pPr>
            <a:r>
              <a:rPr lang="en"/>
              <a:t>Inverse Document Freq (IDF): weight of rare words across all documents</a:t>
            </a:r>
            <a:endParaRPr/>
          </a:p>
          <a:p>
            <a:pPr indent="0" lvl="0" marL="0" rtl="0" algn="l">
              <a:spcBef>
                <a:spcPts val="48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type="title"/>
          </p:nvPr>
        </p:nvSpPr>
        <p:spPr>
          <a:xfrm>
            <a:off x="457200" y="205976"/>
            <a:ext cx="8229600" cy="64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External Features</a:t>
            </a:r>
            <a:endParaRPr/>
          </a:p>
        </p:txBody>
      </p:sp>
      <p:sp>
        <p:nvSpPr>
          <p:cNvPr id="159" name="Google Shape;159;p33"/>
          <p:cNvSpPr txBox="1"/>
          <p:nvPr>
            <p:ph idx="1" type="body"/>
          </p:nvPr>
        </p:nvSpPr>
        <p:spPr>
          <a:xfrm>
            <a:off x="457200" y="918475"/>
            <a:ext cx="8229600" cy="36762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
              <a:t>We have added majorly 4 external features for training the model which includes :</a:t>
            </a:r>
            <a:endParaRPr/>
          </a:p>
          <a:p>
            <a:pPr indent="0" lvl="0" marL="0" rtl="0" algn="l">
              <a:spcBef>
                <a:spcPts val="480"/>
              </a:spcBef>
              <a:spcAft>
                <a:spcPts val="0"/>
              </a:spcAft>
              <a:buNone/>
            </a:pPr>
            <a:r>
              <a:t/>
            </a:r>
            <a:endParaRPr/>
          </a:p>
          <a:p>
            <a:pPr indent="-368300" lvl="0" marL="457200" rtl="0" algn="l">
              <a:spcBef>
                <a:spcPts val="480"/>
              </a:spcBef>
              <a:spcAft>
                <a:spcPts val="0"/>
              </a:spcAft>
              <a:buSzPts val="2200"/>
              <a:buAutoNum type="arabicPeriod"/>
            </a:pPr>
            <a:r>
              <a:rPr i="1" lang="en" sz="2200"/>
              <a:t>Character Ngrams</a:t>
            </a:r>
            <a:endParaRPr i="1" sz="2200"/>
          </a:p>
          <a:p>
            <a:pPr indent="-368300" lvl="0" marL="457200" rtl="0" algn="l">
              <a:spcBef>
                <a:spcPts val="0"/>
              </a:spcBef>
              <a:spcAft>
                <a:spcPts val="0"/>
              </a:spcAft>
              <a:buSzPts val="2200"/>
              <a:buAutoNum type="arabicPeriod"/>
            </a:pPr>
            <a:r>
              <a:rPr i="1" lang="en" sz="2200"/>
              <a:t>Word Ngrams</a:t>
            </a:r>
            <a:endParaRPr i="1" sz="2200"/>
          </a:p>
          <a:p>
            <a:pPr indent="-368300" lvl="0" marL="457200" rtl="0" algn="l">
              <a:spcBef>
                <a:spcPts val="0"/>
              </a:spcBef>
              <a:spcAft>
                <a:spcPts val="0"/>
              </a:spcAft>
              <a:buSzPts val="2200"/>
              <a:buAutoNum type="arabicPeriod"/>
            </a:pPr>
            <a:r>
              <a:rPr i="1" lang="en" sz="2200"/>
              <a:t>Polarity of sentence</a:t>
            </a:r>
            <a:endParaRPr i="1" sz="2200"/>
          </a:p>
          <a:p>
            <a:pPr indent="-368300" lvl="0" marL="457200" rtl="0" algn="l">
              <a:spcBef>
                <a:spcPts val="0"/>
              </a:spcBef>
              <a:spcAft>
                <a:spcPts val="0"/>
              </a:spcAft>
              <a:buSzPts val="2200"/>
              <a:buAutoNum type="arabicPeriod"/>
            </a:pPr>
            <a:r>
              <a:rPr i="1" lang="en" sz="2200"/>
              <a:t>Ratio of no of common words between headline-body and total no of words</a:t>
            </a:r>
            <a:endParaRPr i="1"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457200" y="87475"/>
            <a:ext cx="8229600" cy="594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N-grams</a:t>
            </a:r>
            <a:endParaRPr/>
          </a:p>
        </p:txBody>
      </p:sp>
      <p:sp>
        <p:nvSpPr>
          <p:cNvPr id="165" name="Google Shape;165;p34"/>
          <p:cNvSpPr txBox="1"/>
          <p:nvPr>
            <p:ph idx="1" type="body"/>
          </p:nvPr>
        </p:nvSpPr>
        <p:spPr>
          <a:xfrm>
            <a:off x="288675" y="743525"/>
            <a:ext cx="8581200" cy="4286100"/>
          </a:xfrm>
          <a:prstGeom prst="rect">
            <a:avLst/>
          </a:prstGeom>
        </p:spPr>
        <p:txBody>
          <a:bodyPr anchorCtr="0" anchor="t" bIns="45700" lIns="91425" spcFirstLastPara="1" rIns="91425" wrap="square" tIns="45700">
            <a:noAutofit/>
          </a:bodyPr>
          <a:lstStyle/>
          <a:p>
            <a:pPr indent="-368300" lvl="0" marL="457200" rtl="0" algn="l">
              <a:spcBef>
                <a:spcPts val="480"/>
              </a:spcBef>
              <a:spcAft>
                <a:spcPts val="0"/>
              </a:spcAft>
              <a:buSzPts val="2200"/>
              <a:buChar char="●"/>
            </a:pPr>
            <a:r>
              <a:rPr lang="en" sz="2200"/>
              <a:t>N-grams are continuous sequence of words/tokens in a document. Means they can be defined as the neighboring sequences of items in document.</a:t>
            </a:r>
            <a:endParaRPr sz="2200"/>
          </a:p>
          <a:p>
            <a:pPr indent="-368300" lvl="0" marL="457200" rtl="0" algn="l">
              <a:spcBef>
                <a:spcPts val="0"/>
              </a:spcBef>
              <a:spcAft>
                <a:spcPts val="0"/>
              </a:spcAft>
              <a:buSzPts val="2200"/>
              <a:buChar char="●"/>
            </a:pPr>
            <a:r>
              <a:rPr lang="en" sz="2200"/>
              <a:t>N-grams model is a type of probabilistic language model for predicting the next item in such a sequence in the form of a (n-1) order Markov model.</a:t>
            </a:r>
            <a:endParaRPr sz="2200"/>
          </a:p>
          <a:p>
            <a:pPr indent="-368300" lvl="0" marL="457200" rtl="0" algn="l">
              <a:spcBef>
                <a:spcPts val="0"/>
              </a:spcBef>
              <a:spcAft>
                <a:spcPts val="0"/>
              </a:spcAft>
              <a:buSzPts val="2200"/>
              <a:buChar char="●"/>
            </a:pPr>
            <a:r>
              <a:rPr lang="en" sz="2200"/>
              <a:t>N-grams models are simple and scalable – with larger n, a model can store more context with a well-understood space-time tradeoff.</a:t>
            </a:r>
            <a:endParaRPr sz="2200"/>
          </a:p>
          <a:p>
            <a:pPr indent="-368300" lvl="0" marL="457200" rtl="0" algn="l">
              <a:spcBef>
                <a:spcPts val="0"/>
              </a:spcBef>
              <a:spcAft>
                <a:spcPts val="0"/>
              </a:spcAft>
              <a:buSzPts val="2200"/>
              <a:buChar char="●"/>
            </a:pPr>
            <a:r>
              <a:rPr lang="en" sz="2200"/>
              <a:t>N-gram model will calculate probability based on prev n words.</a:t>
            </a:r>
            <a:endParaRPr sz="2200"/>
          </a:p>
          <a:p>
            <a:pPr indent="-368300" lvl="0" marL="457200" rtl="0" algn="l">
              <a:spcBef>
                <a:spcPts val="0"/>
              </a:spcBef>
              <a:spcAft>
                <a:spcPts val="0"/>
              </a:spcAft>
              <a:buSzPts val="2200"/>
              <a:buChar char="●"/>
            </a:pPr>
            <a:r>
              <a:rPr lang="en" sz="2200"/>
              <a:t>For this task we have used character and word n-grams from nltk.utils</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457200" y="205976"/>
            <a:ext cx="8229600" cy="546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Polarity of Sentence</a:t>
            </a:r>
            <a:endParaRPr/>
          </a:p>
        </p:txBody>
      </p:sp>
      <p:sp>
        <p:nvSpPr>
          <p:cNvPr id="171" name="Google Shape;171;p35"/>
          <p:cNvSpPr txBox="1"/>
          <p:nvPr>
            <p:ph idx="1" type="body"/>
          </p:nvPr>
        </p:nvSpPr>
        <p:spPr>
          <a:xfrm>
            <a:off x="457200" y="796025"/>
            <a:ext cx="8229600" cy="4190100"/>
          </a:xfrm>
          <a:prstGeom prst="rect">
            <a:avLst/>
          </a:prstGeom>
        </p:spPr>
        <p:txBody>
          <a:bodyPr anchorCtr="0" anchor="t" bIns="45700" lIns="91425" spcFirstLastPara="1" rIns="91425" wrap="square" tIns="45700">
            <a:noAutofit/>
          </a:bodyPr>
          <a:lstStyle/>
          <a:p>
            <a:pPr indent="-368300" lvl="0" marL="457200" rtl="0" algn="l">
              <a:spcBef>
                <a:spcPts val="480"/>
              </a:spcBef>
              <a:spcAft>
                <a:spcPts val="0"/>
              </a:spcAft>
              <a:buSzPts val="2200"/>
              <a:buChar char="●"/>
            </a:pPr>
            <a:r>
              <a:rPr lang="en" sz="2200"/>
              <a:t>For calculating polarity of sentence i.e. [ positive , neutral , negative ] we have used Vader Sentiment  module which has method named SentimentIntensityAnalyzer which returns intensity of sentence being positive , negative and neutral.</a:t>
            </a:r>
            <a:endParaRPr sz="2200"/>
          </a:p>
          <a:p>
            <a:pPr indent="-368300" lvl="0" marL="457200" rtl="0" algn="l">
              <a:spcBef>
                <a:spcPts val="0"/>
              </a:spcBef>
              <a:spcAft>
                <a:spcPts val="0"/>
              </a:spcAft>
              <a:buSzPts val="2200"/>
              <a:buChar char="●"/>
            </a:pPr>
            <a:r>
              <a:rPr lang="en" sz="2200"/>
              <a:t>Why polarity is important feature?</a:t>
            </a:r>
            <a:endParaRPr sz="2200"/>
          </a:p>
          <a:p>
            <a:pPr indent="-342900" lvl="1" marL="914400" rtl="0" algn="l">
              <a:spcBef>
                <a:spcPts val="0"/>
              </a:spcBef>
              <a:spcAft>
                <a:spcPts val="0"/>
              </a:spcAft>
              <a:buSzPts val="1800"/>
              <a:buChar char="○"/>
            </a:pPr>
            <a:r>
              <a:rPr lang="en" sz="1800"/>
              <a:t>It’s notoriously hard for computer to predict this, in fact it’s even hard for people to predict over text so polarity helps to solve this.</a:t>
            </a:r>
            <a:endParaRPr sz="1800"/>
          </a:p>
          <a:p>
            <a:pPr indent="-342900" lvl="1" marL="914400" rtl="0" algn="l">
              <a:spcBef>
                <a:spcPts val="0"/>
              </a:spcBef>
              <a:spcAft>
                <a:spcPts val="0"/>
              </a:spcAft>
              <a:buSzPts val="1800"/>
              <a:buChar char="○"/>
            </a:pPr>
            <a:r>
              <a:rPr lang="en" sz="1800"/>
              <a:t>Let’s take an example of word good, we thinks that it must be positive but “good” is used even when we aren’t trying to express a judgement on something. “This is a good time to break for lunch” has neutral sense of word “good”.</a:t>
            </a:r>
            <a:endParaRPr sz="1800"/>
          </a:p>
          <a:p>
            <a:pPr indent="-342900" lvl="1" marL="914400" rtl="0" algn="l">
              <a:spcBef>
                <a:spcPts val="0"/>
              </a:spcBef>
              <a:spcAft>
                <a:spcPts val="0"/>
              </a:spcAft>
              <a:buSzPts val="1800"/>
              <a:buChar char="○"/>
            </a:pPr>
            <a:r>
              <a:rPr lang="en" sz="1800"/>
              <a:t>The headline-body pairs should have a similar sentiment score if they are related and different if they are unrelated.</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457200" y="122475"/>
            <a:ext cx="8185200" cy="384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Vader Sentiment Usage</a:t>
            </a:r>
            <a:endParaRPr/>
          </a:p>
        </p:txBody>
      </p:sp>
      <p:sp>
        <p:nvSpPr>
          <p:cNvPr id="177" name="Google Shape;177;p36"/>
          <p:cNvSpPr txBox="1"/>
          <p:nvPr>
            <p:ph idx="1" type="body"/>
          </p:nvPr>
        </p:nvSpPr>
        <p:spPr>
          <a:xfrm>
            <a:off x="457200" y="717075"/>
            <a:ext cx="8229600" cy="42516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pic>
        <p:nvPicPr>
          <p:cNvPr id="178" name="Google Shape;178;p36"/>
          <p:cNvPicPr preferRelativeResize="0"/>
          <p:nvPr/>
        </p:nvPicPr>
        <p:blipFill>
          <a:blip r:embed="rId3">
            <a:alphaModFix/>
          </a:blip>
          <a:stretch>
            <a:fillRect/>
          </a:stretch>
        </p:blipFill>
        <p:spPr>
          <a:xfrm>
            <a:off x="548725" y="717075"/>
            <a:ext cx="4539326" cy="3173125"/>
          </a:xfrm>
          <a:prstGeom prst="rect">
            <a:avLst/>
          </a:prstGeom>
          <a:noFill/>
          <a:ln>
            <a:noFill/>
          </a:ln>
        </p:spPr>
      </p:pic>
      <p:pic>
        <p:nvPicPr>
          <p:cNvPr id="179" name="Google Shape;179;p36"/>
          <p:cNvPicPr preferRelativeResize="0"/>
          <p:nvPr/>
        </p:nvPicPr>
        <p:blipFill>
          <a:blip r:embed="rId4">
            <a:alphaModFix/>
          </a:blip>
          <a:stretch>
            <a:fillRect/>
          </a:stretch>
        </p:blipFill>
        <p:spPr>
          <a:xfrm>
            <a:off x="548713" y="3971350"/>
            <a:ext cx="8002175" cy="902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7"/>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457200" lvl="0" marL="1828800" rtl="0" algn="l">
              <a:spcBef>
                <a:spcPts val="0"/>
              </a:spcBef>
              <a:spcAft>
                <a:spcPts val="0"/>
              </a:spcAft>
              <a:buNone/>
            </a:pPr>
            <a:r>
              <a:rPr lang="en"/>
              <a:t>Details of LIME</a:t>
            </a:r>
            <a:endParaRPr/>
          </a:p>
        </p:txBody>
      </p:sp>
      <p:sp>
        <p:nvSpPr>
          <p:cNvPr id="185" name="Google Shape;185;p37"/>
          <p:cNvSpPr txBox="1"/>
          <p:nvPr>
            <p:ph idx="1" type="body"/>
          </p:nvPr>
        </p:nvSpPr>
        <p:spPr>
          <a:xfrm>
            <a:off x="457200" y="1200150"/>
            <a:ext cx="8229600" cy="3394500"/>
          </a:xfrm>
          <a:prstGeom prst="rect">
            <a:avLst/>
          </a:prstGeom>
        </p:spPr>
        <p:txBody>
          <a:bodyPr anchorCtr="0" anchor="t" bIns="45700" lIns="91425" spcFirstLastPara="1" rIns="91425" wrap="square" tIns="45700">
            <a:normAutofit lnSpcReduction="10000"/>
          </a:bodyPr>
          <a:lstStyle/>
          <a:p>
            <a:pPr indent="-342900" lvl="0" marL="457200" rtl="0" algn="l">
              <a:spcBef>
                <a:spcPts val="480"/>
              </a:spcBef>
              <a:spcAft>
                <a:spcPts val="0"/>
              </a:spcAft>
              <a:buSzPts val="1800"/>
              <a:buChar char="•"/>
            </a:pPr>
            <a:r>
              <a:rPr lang="en" sz="1800"/>
              <a:t>Models such as linear regression or decision trees are easily interpretable to humans. However, models such as NN and LSTMs have thousands of weights and many layers making it difficult for humans to interpret them.</a:t>
            </a:r>
            <a:endParaRPr sz="1800"/>
          </a:p>
          <a:p>
            <a:pPr indent="-342900" lvl="0" marL="457200" rtl="0" algn="l">
              <a:spcBef>
                <a:spcPts val="0"/>
              </a:spcBef>
              <a:spcAft>
                <a:spcPts val="0"/>
              </a:spcAft>
              <a:buSzPts val="1800"/>
              <a:buChar char="•"/>
            </a:pPr>
            <a:r>
              <a:rPr lang="en" sz="1800"/>
              <a:t>How does LIME work for text data?</a:t>
            </a:r>
            <a:endParaRPr sz="1800"/>
          </a:p>
          <a:p>
            <a:pPr indent="-342900" lvl="1" marL="914400" rtl="0" algn="l">
              <a:spcBef>
                <a:spcPts val="0"/>
              </a:spcBef>
              <a:spcAft>
                <a:spcPts val="0"/>
              </a:spcAft>
              <a:buSzPts val="1800"/>
              <a:buChar char="–"/>
            </a:pPr>
            <a:r>
              <a:rPr lang="en" sz="1800"/>
              <a:t>Given a sentence, we first construct bag of words representation for the sentence.</a:t>
            </a:r>
            <a:endParaRPr sz="1800"/>
          </a:p>
          <a:p>
            <a:pPr indent="-342900" lvl="1" marL="914400" rtl="0" algn="l">
              <a:spcBef>
                <a:spcPts val="0"/>
              </a:spcBef>
              <a:spcAft>
                <a:spcPts val="0"/>
              </a:spcAft>
              <a:buSzPts val="1800"/>
              <a:buChar char="–"/>
            </a:pPr>
            <a:r>
              <a:rPr lang="en" sz="1800"/>
              <a:t>Now the library randomly choose words from the original sentence and manipulates the sentence to generate 5000 sentence  with new word combinations.</a:t>
            </a:r>
            <a:endParaRPr sz="1800"/>
          </a:p>
          <a:p>
            <a:pPr indent="-342900" lvl="1" marL="914400" rtl="0" algn="l">
              <a:spcBef>
                <a:spcPts val="0"/>
              </a:spcBef>
              <a:spcAft>
                <a:spcPts val="0"/>
              </a:spcAft>
              <a:buSzPts val="1800"/>
              <a:buChar char="–"/>
            </a:pPr>
            <a:r>
              <a:rPr lang="en" sz="1800"/>
              <a:t>These samples are weighted by how similar they are to the original sentence using the cosine distance.</a:t>
            </a:r>
            <a:endParaRPr sz="1800"/>
          </a:p>
          <a:p>
            <a:pPr indent="-342900" lvl="1" marL="914400" rtl="0" algn="l">
              <a:spcBef>
                <a:spcPts val="0"/>
              </a:spcBef>
              <a:spcAft>
                <a:spcPts val="0"/>
              </a:spcAft>
              <a:buSzPts val="1800"/>
              <a:buChar char="–"/>
            </a:pPr>
            <a:r>
              <a:rPr lang="en" sz="1800"/>
              <a:t>From these vectorised sentences and we know their proximity, LIME follows the same process as mentioned in the above section.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8"/>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Usage of LIME in Our Model</a:t>
            </a:r>
            <a:endParaRPr/>
          </a:p>
        </p:txBody>
      </p:sp>
      <p:pic>
        <p:nvPicPr>
          <p:cNvPr id="191" name="Google Shape;191;p38"/>
          <p:cNvPicPr preferRelativeResize="0"/>
          <p:nvPr/>
        </p:nvPicPr>
        <p:blipFill>
          <a:blip r:embed="rId3">
            <a:alphaModFix/>
          </a:blip>
          <a:stretch>
            <a:fillRect/>
          </a:stretch>
        </p:blipFill>
        <p:spPr>
          <a:xfrm>
            <a:off x="152400" y="1302150"/>
            <a:ext cx="8839199" cy="290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6" name="Shape 196"/>
        <p:cNvGrpSpPr/>
        <p:nvPr/>
      </p:nvGrpSpPr>
      <p:grpSpPr>
        <a:xfrm>
          <a:off x="0" y="0"/>
          <a:ext cx="0" cy="0"/>
          <a:chOff x="0" y="0"/>
          <a:chExt cx="0" cy="0"/>
        </a:xfrm>
      </p:grpSpPr>
      <p:sp>
        <p:nvSpPr>
          <p:cNvPr id="197" name="Google Shape;197;p39"/>
          <p:cNvSpPr txBox="1"/>
          <p:nvPr>
            <p:ph type="ctrTitle"/>
          </p:nvPr>
        </p:nvSpPr>
        <p:spPr>
          <a:xfrm>
            <a:off x="304800" y="381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Metrics to be used</a:t>
            </a:r>
            <a:endParaRPr sz="4400"/>
          </a:p>
        </p:txBody>
      </p:sp>
      <p:sp>
        <p:nvSpPr>
          <p:cNvPr id="198" name="Google Shape;198;p39"/>
          <p:cNvSpPr txBox="1"/>
          <p:nvPr/>
        </p:nvSpPr>
        <p:spPr>
          <a:xfrm>
            <a:off x="435375" y="941625"/>
            <a:ext cx="83532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rPr>
              <a:t>FNC-1 dataset that we have used shows a heavy bias towards unrelated headline-body pairs. Recognizing this data bias and the simpler nature of the related/unrelated classification problems, the research paper has introduced the following weighted accuracy score as their final evaluation metric.</a:t>
            </a:r>
            <a:endParaRPr sz="1800">
              <a:solidFill>
                <a:srgbClr val="0000FF"/>
              </a:solidFill>
            </a:endParaRPr>
          </a:p>
          <a:p>
            <a:pPr indent="0" lvl="0" marL="0" rtl="0" algn="l">
              <a:spcBef>
                <a:spcPts val="0"/>
              </a:spcBef>
              <a:spcAft>
                <a:spcPts val="0"/>
              </a:spcAft>
              <a:buNone/>
            </a:pPr>
            <a:r>
              <a:t/>
            </a:r>
            <a:endParaRPr sz="1800">
              <a:solidFill>
                <a:srgbClr val="0000FF"/>
              </a:solidFill>
            </a:endParaRPr>
          </a:p>
          <a:p>
            <a:pPr indent="0" lvl="0" marL="0" rtl="0" algn="l">
              <a:spcBef>
                <a:spcPts val="0"/>
              </a:spcBef>
              <a:spcAft>
                <a:spcPts val="0"/>
              </a:spcAft>
              <a:buNone/>
            </a:pPr>
            <a:r>
              <a:rPr b="1" i="1" lang="en" sz="1800">
                <a:solidFill>
                  <a:srgbClr val="0000FF"/>
                </a:solidFill>
              </a:rPr>
              <a:t>Score</a:t>
            </a:r>
            <a:r>
              <a:rPr b="1" baseline="-25000" i="1" lang="en" sz="1800">
                <a:solidFill>
                  <a:srgbClr val="0000FF"/>
                </a:solidFill>
              </a:rPr>
              <a:t>1</a:t>
            </a:r>
            <a:r>
              <a:rPr b="1" i="1" lang="en" sz="1800">
                <a:solidFill>
                  <a:srgbClr val="0000FF"/>
                </a:solidFill>
              </a:rPr>
              <a:t> = Accuracy</a:t>
            </a:r>
            <a:r>
              <a:rPr b="1" baseline="-25000" i="1" lang="en" sz="2000">
                <a:solidFill>
                  <a:srgbClr val="0000FF"/>
                </a:solidFill>
              </a:rPr>
              <a:t>related, unrelated</a:t>
            </a:r>
            <a:endParaRPr baseline="-25000" i="1" sz="2000">
              <a:solidFill>
                <a:srgbClr val="0000FF"/>
              </a:solidFill>
            </a:endParaRPr>
          </a:p>
          <a:p>
            <a:pPr indent="0" lvl="0" marL="0" rtl="0" algn="l">
              <a:spcBef>
                <a:spcPts val="0"/>
              </a:spcBef>
              <a:spcAft>
                <a:spcPts val="0"/>
              </a:spcAft>
              <a:buNone/>
            </a:pPr>
            <a:r>
              <a:rPr b="1" i="1" lang="en" sz="1800">
                <a:solidFill>
                  <a:srgbClr val="0000FF"/>
                </a:solidFill>
              </a:rPr>
              <a:t>Score</a:t>
            </a:r>
            <a:r>
              <a:rPr b="1" baseline="-25000" i="1" lang="en" sz="1800">
                <a:solidFill>
                  <a:srgbClr val="0000FF"/>
                </a:solidFill>
              </a:rPr>
              <a:t>2</a:t>
            </a:r>
            <a:r>
              <a:rPr b="1" i="1" lang="en" sz="1800">
                <a:solidFill>
                  <a:srgbClr val="0000FF"/>
                </a:solidFill>
              </a:rPr>
              <a:t> = Accuracy</a:t>
            </a:r>
            <a:r>
              <a:rPr b="1" baseline="-25000" i="1" lang="en" sz="2000">
                <a:solidFill>
                  <a:srgbClr val="0000FF"/>
                </a:solidFill>
              </a:rPr>
              <a:t>agree, disagree, discuss</a:t>
            </a:r>
            <a:endParaRPr b="1" baseline="-25000" i="1" sz="2000">
              <a:solidFill>
                <a:srgbClr val="0000FF"/>
              </a:solidFill>
            </a:endParaRPr>
          </a:p>
          <a:p>
            <a:pPr indent="0" lvl="0" marL="0" rtl="0" algn="l">
              <a:spcBef>
                <a:spcPts val="0"/>
              </a:spcBef>
              <a:spcAft>
                <a:spcPts val="0"/>
              </a:spcAft>
              <a:buNone/>
            </a:pPr>
            <a:r>
              <a:rPr b="1" i="1" lang="en" sz="2000">
                <a:solidFill>
                  <a:srgbClr val="0000FF"/>
                </a:solidFill>
              </a:rPr>
              <a:t>Score</a:t>
            </a:r>
            <a:r>
              <a:rPr b="1" baseline="-25000" i="1" lang="en" sz="2200">
                <a:solidFill>
                  <a:srgbClr val="0000FF"/>
                </a:solidFill>
              </a:rPr>
              <a:t>FNC </a:t>
            </a:r>
            <a:r>
              <a:rPr b="1" i="1" lang="en" sz="2200">
                <a:solidFill>
                  <a:srgbClr val="0000FF"/>
                </a:solidFill>
              </a:rPr>
              <a:t>=  </a:t>
            </a:r>
            <a:r>
              <a:rPr b="1" i="1" lang="en" sz="1800">
                <a:solidFill>
                  <a:srgbClr val="0000FF"/>
                </a:solidFill>
              </a:rPr>
              <a:t>0.25 * Score</a:t>
            </a:r>
            <a:r>
              <a:rPr b="1" baseline="-25000" i="1" lang="en" sz="1800">
                <a:solidFill>
                  <a:srgbClr val="0000FF"/>
                </a:solidFill>
              </a:rPr>
              <a:t>1</a:t>
            </a:r>
            <a:r>
              <a:rPr b="1" i="1" lang="en" sz="1800">
                <a:solidFill>
                  <a:srgbClr val="0000FF"/>
                </a:solidFill>
              </a:rPr>
              <a:t>  +  0.75 * Score</a:t>
            </a:r>
            <a:r>
              <a:rPr b="1" baseline="-25000" i="1" lang="en" sz="1800">
                <a:solidFill>
                  <a:srgbClr val="0000FF"/>
                </a:solidFill>
              </a:rPr>
              <a:t>2</a:t>
            </a:r>
            <a:endParaRPr b="1" baseline="-25000" i="1" sz="1800">
              <a:solidFill>
                <a:srgbClr val="0000FF"/>
              </a:solidFill>
            </a:endParaRPr>
          </a:p>
          <a:p>
            <a:pPr indent="0" lvl="0" marL="0" rtl="0" algn="l">
              <a:spcBef>
                <a:spcPts val="0"/>
              </a:spcBef>
              <a:spcAft>
                <a:spcPts val="0"/>
              </a:spcAft>
              <a:buNone/>
            </a:pPr>
            <a:r>
              <a:t/>
            </a:r>
            <a:endParaRPr sz="1800">
              <a:solidFill>
                <a:srgbClr val="0000FF"/>
              </a:solidFill>
            </a:endParaRPr>
          </a:p>
          <a:p>
            <a:pPr indent="0" lvl="0" marL="0" rtl="0" algn="l">
              <a:spcBef>
                <a:spcPts val="0"/>
              </a:spcBef>
              <a:spcAft>
                <a:spcPts val="0"/>
              </a:spcAft>
              <a:buNone/>
            </a:pPr>
            <a:r>
              <a:rPr lang="en" sz="1800">
                <a:solidFill>
                  <a:srgbClr val="0000FF"/>
                </a:solidFill>
              </a:rPr>
              <a:t>We will use the </a:t>
            </a:r>
            <a:r>
              <a:rPr b="1" i="1" lang="en" sz="2000">
                <a:solidFill>
                  <a:srgbClr val="0000FF"/>
                </a:solidFill>
              </a:rPr>
              <a:t>Score</a:t>
            </a:r>
            <a:r>
              <a:rPr b="1" baseline="-25000" i="1" lang="en" sz="2200">
                <a:solidFill>
                  <a:srgbClr val="0000FF"/>
                </a:solidFill>
              </a:rPr>
              <a:t>FNC</a:t>
            </a:r>
            <a:r>
              <a:rPr lang="en" sz="1800">
                <a:solidFill>
                  <a:srgbClr val="0000FF"/>
                </a:solidFill>
              </a:rPr>
              <a:t> as the main evaluation criteria while comparing the proposed model with other simple neural </a:t>
            </a:r>
            <a:r>
              <a:rPr lang="en" sz="1800">
                <a:solidFill>
                  <a:srgbClr val="0000FF"/>
                </a:solidFill>
              </a:rPr>
              <a:t>based</a:t>
            </a:r>
            <a:r>
              <a:rPr lang="en" sz="1800">
                <a:solidFill>
                  <a:srgbClr val="0000FF"/>
                </a:solidFill>
              </a:rPr>
              <a:t> techniques such as CNN, biLSTM and many other.</a:t>
            </a:r>
            <a:endParaRPr sz="1800">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0"/>
          <p:cNvSpPr txBox="1"/>
          <p:nvPr>
            <p:ph type="title"/>
          </p:nvPr>
        </p:nvSpPr>
        <p:spPr>
          <a:xfrm>
            <a:off x="457200" y="87475"/>
            <a:ext cx="8412600" cy="97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Results</a:t>
            </a:r>
            <a:endParaRPr/>
          </a:p>
          <a:p>
            <a:pPr indent="0" lvl="0" marL="0" rtl="0" algn="ctr">
              <a:spcBef>
                <a:spcPts val="0"/>
              </a:spcBef>
              <a:spcAft>
                <a:spcPts val="0"/>
              </a:spcAft>
              <a:buNone/>
            </a:pPr>
            <a:r>
              <a:rPr lang="en"/>
              <a:t>Comparison</a:t>
            </a:r>
            <a:r>
              <a:rPr lang="en"/>
              <a:t> of FNC scores</a:t>
            </a:r>
            <a:endParaRPr/>
          </a:p>
        </p:txBody>
      </p:sp>
      <p:sp>
        <p:nvSpPr>
          <p:cNvPr id="204" name="Google Shape;204;p40"/>
          <p:cNvSpPr txBox="1"/>
          <p:nvPr>
            <p:ph idx="1" type="body"/>
          </p:nvPr>
        </p:nvSpPr>
        <p:spPr>
          <a:xfrm>
            <a:off x="457200" y="1224650"/>
            <a:ext cx="8412600" cy="38649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graphicFrame>
        <p:nvGraphicFramePr>
          <p:cNvPr id="205" name="Google Shape;205;p40"/>
          <p:cNvGraphicFramePr/>
          <p:nvPr/>
        </p:nvGraphicFramePr>
        <p:xfrm>
          <a:off x="589525" y="1259847"/>
          <a:ext cx="3000000" cy="3000000"/>
        </p:xfrm>
        <a:graphic>
          <a:graphicData uri="http://schemas.openxmlformats.org/drawingml/2006/table">
            <a:tbl>
              <a:tblPr>
                <a:noFill/>
                <a:tableStyleId>{DC4A0129-990A-4226-B3F2-B6A29D732586}</a:tableStyleId>
              </a:tblPr>
              <a:tblGrid>
                <a:gridCol w="2606175"/>
                <a:gridCol w="917900"/>
                <a:gridCol w="760450"/>
                <a:gridCol w="987900"/>
                <a:gridCol w="909175"/>
                <a:gridCol w="1005375"/>
                <a:gridCol w="910300"/>
              </a:tblGrid>
              <a:tr h="437800">
                <a:tc>
                  <a:txBody>
                    <a:bodyPr/>
                    <a:lstStyle/>
                    <a:p>
                      <a:pPr indent="0" lvl="0" marL="0" rtl="0" algn="l">
                        <a:spcBef>
                          <a:spcPts val="0"/>
                        </a:spcBef>
                        <a:spcAft>
                          <a:spcPts val="0"/>
                        </a:spcAft>
                        <a:buNone/>
                      </a:pPr>
                      <a:r>
                        <a:rPr b="1" lang="en" sz="1600"/>
                        <a:t>Method</a:t>
                      </a:r>
                      <a:endParaRPr b="1" sz="1600"/>
                    </a:p>
                  </a:txBody>
                  <a:tcPr marT="91425" marB="91425" marR="91425" marL="91425">
                    <a:solidFill>
                      <a:srgbClr val="1155CC"/>
                    </a:solidFill>
                  </a:tcPr>
                </a:tc>
                <a:tc>
                  <a:txBody>
                    <a:bodyPr/>
                    <a:lstStyle/>
                    <a:p>
                      <a:pPr indent="0" lvl="0" marL="0" rtl="0" algn="l">
                        <a:spcBef>
                          <a:spcPts val="0"/>
                        </a:spcBef>
                        <a:spcAft>
                          <a:spcPts val="0"/>
                        </a:spcAft>
                        <a:buNone/>
                      </a:pPr>
                      <a:r>
                        <a:rPr b="1" i="1" lang="en"/>
                        <a:t>Score</a:t>
                      </a:r>
                      <a:r>
                        <a:rPr b="1" baseline="-25000" i="1" lang="en"/>
                        <a:t>FNC</a:t>
                      </a:r>
                      <a:endParaRPr b="1" baseline="-25000" i="1"/>
                    </a:p>
                  </a:txBody>
                  <a:tcPr marT="91425" marB="91425" marR="91425" marL="91425">
                    <a:solidFill>
                      <a:srgbClr val="1155CC"/>
                    </a:solidFill>
                  </a:tcPr>
                </a:tc>
                <a:tc>
                  <a:txBody>
                    <a:bodyPr/>
                    <a:lstStyle/>
                    <a:p>
                      <a:pPr indent="0" lvl="0" marL="0" rtl="0" algn="l">
                        <a:spcBef>
                          <a:spcPts val="0"/>
                        </a:spcBef>
                        <a:spcAft>
                          <a:spcPts val="0"/>
                        </a:spcAft>
                        <a:buNone/>
                      </a:pPr>
                      <a:r>
                        <a:rPr b="1" i="1" lang="en"/>
                        <a:t>Agree</a:t>
                      </a:r>
                      <a:endParaRPr b="1" i="1"/>
                    </a:p>
                  </a:txBody>
                  <a:tcPr marT="91425" marB="91425" marR="91425" marL="91425">
                    <a:solidFill>
                      <a:srgbClr val="1155CC"/>
                    </a:solidFill>
                  </a:tcPr>
                </a:tc>
                <a:tc>
                  <a:txBody>
                    <a:bodyPr/>
                    <a:lstStyle/>
                    <a:p>
                      <a:pPr indent="0" lvl="0" marL="0" rtl="0" algn="l">
                        <a:spcBef>
                          <a:spcPts val="0"/>
                        </a:spcBef>
                        <a:spcAft>
                          <a:spcPts val="0"/>
                        </a:spcAft>
                        <a:buNone/>
                      </a:pPr>
                      <a:r>
                        <a:rPr b="1" i="1" lang="en"/>
                        <a:t>Disagree</a:t>
                      </a:r>
                      <a:endParaRPr b="1" i="1"/>
                    </a:p>
                  </a:txBody>
                  <a:tcPr marT="91425" marB="91425" marR="91425" marL="91425">
                    <a:solidFill>
                      <a:srgbClr val="1155CC"/>
                    </a:solidFill>
                  </a:tcPr>
                </a:tc>
                <a:tc>
                  <a:txBody>
                    <a:bodyPr/>
                    <a:lstStyle/>
                    <a:p>
                      <a:pPr indent="0" lvl="0" marL="0" rtl="0" algn="l">
                        <a:spcBef>
                          <a:spcPts val="0"/>
                        </a:spcBef>
                        <a:spcAft>
                          <a:spcPts val="0"/>
                        </a:spcAft>
                        <a:buNone/>
                      </a:pPr>
                      <a:r>
                        <a:rPr b="1" i="1" lang="en"/>
                        <a:t>Discuss</a:t>
                      </a:r>
                      <a:endParaRPr b="1" i="1"/>
                    </a:p>
                  </a:txBody>
                  <a:tcPr marT="91425" marB="91425" marR="91425" marL="91425">
                    <a:solidFill>
                      <a:srgbClr val="1155CC"/>
                    </a:solidFill>
                  </a:tcPr>
                </a:tc>
                <a:tc>
                  <a:txBody>
                    <a:bodyPr/>
                    <a:lstStyle/>
                    <a:p>
                      <a:pPr indent="0" lvl="0" marL="0" rtl="0" algn="l">
                        <a:spcBef>
                          <a:spcPts val="0"/>
                        </a:spcBef>
                        <a:spcAft>
                          <a:spcPts val="0"/>
                        </a:spcAft>
                        <a:buNone/>
                      </a:pPr>
                      <a:r>
                        <a:rPr b="1" i="1" lang="en"/>
                        <a:t>Unrelated</a:t>
                      </a:r>
                      <a:endParaRPr b="1" i="1"/>
                    </a:p>
                  </a:txBody>
                  <a:tcPr marT="91425" marB="91425" marR="91425" marL="91425">
                    <a:solidFill>
                      <a:srgbClr val="1155CC"/>
                    </a:solidFill>
                  </a:tcPr>
                </a:tc>
                <a:tc>
                  <a:txBody>
                    <a:bodyPr/>
                    <a:lstStyle/>
                    <a:p>
                      <a:pPr indent="0" lvl="0" marL="0" rtl="0" algn="l">
                        <a:spcBef>
                          <a:spcPts val="0"/>
                        </a:spcBef>
                        <a:spcAft>
                          <a:spcPts val="0"/>
                        </a:spcAft>
                        <a:buNone/>
                      </a:pPr>
                      <a:r>
                        <a:rPr b="1" i="1" lang="en"/>
                        <a:t>Overall</a:t>
                      </a:r>
                      <a:endParaRPr b="1" i="1"/>
                    </a:p>
                  </a:txBody>
                  <a:tcPr marT="91425" marB="91425" marR="91425" marL="91425">
                    <a:solidFill>
                      <a:srgbClr val="1155CC"/>
                    </a:solidFill>
                  </a:tcPr>
                </a:tc>
              </a:tr>
              <a:tr h="419525">
                <a:tc>
                  <a:txBody>
                    <a:bodyPr/>
                    <a:lstStyle/>
                    <a:p>
                      <a:pPr indent="0" lvl="0" marL="0" rtl="0" algn="l">
                        <a:spcBef>
                          <a:spcPts val="0"/>
                        </a:spcBef>
                        <a:spcAft>
                          <a:spcPts val="0"/>
                        </a:spcAft>
                        <a:buNone/>
                      </a:pPr>
                      <a:r>
                        <a:rPr lang="en"/>
                        <a:t>FNC-1 Baseline</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75.20</a:t>
                      </a:r>
                      <a:endParaRPr/>
                    </a:p>
                  </a:txBody>
                  <a:tcPr marT="91425" marB="91425" marR="91425" marL="91425">
                    <a:solidFill>
                      <a:srgbClr val="6D9EEB"/>
                    </a:solidFill>
                  </a:tcPr>
                </a:tc>
                <a:tc>
                  <a:txBody>
                    <a:bodyPr/>
                    <a:lstStyle/>
                    <a:p>
                      <a:pPr indent="0" lvl="0" marL="0" rtl="0" algn="l">
                        <a:spcBef>
                          <a:spcPts val="0"/>
                        </a:spcBef>
                        <a:spcAft>
                          <a:spcPts val="0"/>
                        </a:spcAft>
                        <a:buNone/>
                      </a:pPr>
                      <a:r>
                        <a:rPr lang="en"/>
                        <a:t>9.09</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1.00</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79.65</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97.97</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85.44</a:t>
                      </a:r>
                      <a:endParaRPr/>
                    </a:p>
                  </a:txBody>
                  <a:tcPr marT="91425" marB="91425" marR="91425" marL="91425">
                    <a:solidFill>
                      <a:srgbClr val="C9DAF8"/>
                    </a:solidFill>
                  </a:tcPr>
                </a:tc>
              </a:tr>
              <a:tr h="419525">
                <a:tc>
                  <a:txBody>
                    <a:bodyPr/>
                    <a:lstStyle/>
                    <a:p>
                      <a:pPr indent="0" lvl="0" marL="0" rtl="0" algn="l">
                        <a:spcBef>
                          <a:spcPts val="0"/>
                        </a:spcBef>
                        <a:spcAft>
                          <a:spcPts val="0"/>
                        </a:spcAft>
                        <a:buNone/>
                      </a:pPr>
                      <a:r>
                        <a:rPr lang="en"/>
                        <a:t>Word2vec + External features</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75.78</a:t>
                      </a:r>
                      <a:endParaRPr/>
                    </a:p>
                  </a:txBody>
                  <a:tcPr marT="91425" marB="91425" marR="91425" marL="91425">
                    <a:solidFill>
                      <a:srgbClr val="6D9EEB"/>
                    </a:solidFill>
                  </a:tcPr>
                </a:tc>
                <a:tc>
                  <a:txBody>
                    <a:bodyPr/>
                    <a:lstStyle/>
                    <a:p>
                      <a:pPr indent="0" lvl="0" marL="0" rtl="0" algn="l">
                        <a:spcBef>
                          <a:spcPts val="0"/>
                        </a:spcBef>
                        <a:spcAft>
                          <a:spcPts val="0"/>
                        </a:spcAft>
                        <a:buNone/>
                      </a:pPr>
                      <a:r>
                        <a:rPr lang="en"/>
                        <a:t>50.70</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9.61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53.38</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96.05</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82.79</a:t>
                      </a:r>
                      <a:endParaRPr/>
                    </a:p>
                  </a:txBody>
                  <a:tcPr marT="91425" marB="91425" marR="91425" marL="91425">
                    <a:solidFill>
                      <a:srgbClr val="C9DAF8"/>
                    </a:solidFill>
                  </a:tcPr>
                </a:tc>
              </a:tr>
              <a:tr h="419525">
                <a:tc>
                  <a:txBody>
                    <a:bodyPr/>
                    <a:lstStyle/>
                    <a:p>
                      <a:pPr indent="0" lvl="0" marL="0" rtl="0" algn="l">
                        <a:spcBef>
                          <a:spcPts val="0"/>
                        </a:spcBef>
                        <a:spcAft>
                          <a:spcPts val="0"/>
                        </a:spcAft>
                        <a:buNone/>
                      </a:pPr>
                      <a:r>
                        <a:rPr lang="en"/>
                        <a:t>Skip - Thought</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76.18</a:t>
                      </a:r>
                      <a:endParaRPr/>
                    </a:p>
                  </a:txBody>
                  <a:tcPr marT="91425" marB="91425" marR="91425" marL="91425">
                    <a:solidFill>
                      <a:srgbClr val="6D9EEB"/>
                    </a:solidFill>
                  </a:tcPr>
                </a:tc>
                <a:tc>
                  <a:txBody>
                    <a:bodyPr/>
                    <a:lstStyle/>
                    <a:p>
                      <a:pPr indent="0" lvl="0" marL="0" rtl="0" algn="l">
                        <a:spcBef>
                          <a:spcPts val="0"/>
                        </a:spcBef>
                        <a:spcAft>
                          <a:spcPts val="0"/>
                        </a:spcAft>
                        <a:buNone/>
                      </a:pPr>
                      <a:r>
                        <a:rPr lang="en"/>
                        <a:t>31.8</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0.00</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81.20</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91.18</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82.48</a:t>
                      </a:r>
                      <a:endParaRPr/>
                    </a:p>
                  </a:txBody>
                  <a:tcPr marT="91425" marB="91425" marR="91425" marL="91425">
                    <a:solidFill>
                      <a:srgbClr val="C9DAF8"/>
                    </a:solidFill>
                  </a:tcPr>
                </a:tc>
              </a:tr>
              <a:tr h="419525">
                <a:tc>
                  <a:txBody>
                    <a:bodyPr/>
                    <a:lstStyle/>
                    <a:p>
                      <a:pPr indent="0" lvl="0" marL="0" rtl="0" algn="l">
                        <a:spcBef>
                          <a:spcPts val="0"/>
                        </a:spcBef>
                        <a:spcAft>
                          <a:spcPts val="0"/>
                        </a:spcAft>
                        <a:buNone/>
                      </a:pPr>
                      <a:r>
                        <a:rPr lang="en"/>
                        <a:t>CNN</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60.91</a:t>
                      </a:r>
                      <a:endParaRPr/>
                    </a:p>
                  </a:txBody>
                  <a:tcPr marT="91425" marB="91425" marR="91425" marL="91425">
                    <a:solidFill>
                      <a:srgbClr val="6D9EEB"/>
                    </a:solidFill>
                  </a:tcPr>
                </a:tc>
                <a:tc>
                  <a:txBody>
                    <a:bodyPr/>
                    <a:lstStyle/>
                    <a:p>
                      <a:pPr indent="0" lvl="0" marL="0" rtl="0" algn="l">
                        <a:spcBef>
                          <a:spcPts val="0"/>
                        </a:spcBef>
                        <a:spcAft>
                          <a:spcPts val="0"/>
                        </a:spcAft>
                        <a:buNone/>
                      </a:pPr>
                      <a:r>
                        <a:rPr lang="en"/>
                        <a:t>35.89</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2.10</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46.77</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88.47</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74.84</a:t>
                      </a:r>
                      <a:endParaRPr/>
                    </a:p>
                  </a:txBody>
                  <a:tcPr marT="91425" marB="91425" marR="91425" marL="91425">
                    <a:solidFill>
                      <a:srgbClr val="C9DAF8"/>
                    </a:solidFill>
                  </a:tcPr>
                </a:tc>
              </a:tr>
              <a:tr h="419525">
                <a:tc>
                  <a:txBody>
                    <a:bodyPr/>
                    <a:lstStyle/>
                    <a:p>
                      <a:pPr indent="0" lvl="0" marL="0" rtl="0" algn="l">
                        <a:spcBef>
                          <a:spcPts val="0"/>
                        </a:spcBef>
                        <a:spcAft>
                          <a:spcPts val="0"/>
                        </a:spcAft>
                        <a:buNone/>
                      </a:pPr>
                      <a:r>
                        <a:rPr lang="en"/>
                        <a:t>biLSTM</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63.11</a:t>
                      </a:r>
                      <a:endParaRPr/>
                    </a:p>
                  </a:txBody>
                  <a:tcPr marT="91425" marB="91425" marR="91425" marL="91425">
                    <a:solidFill>
                      <a:srgbClr val="6D9EEB"/>
                    </a:solidFill>
                  </a:tcPr>
                </a:tc>
                <a:tc>
                  <a:txBody>
                    <a:bodyPr/>
                    <a:lstStyle/>
                    <a:p>
                      <a:pPr indent="0" lvl="0" marL="0" rtl="0" algn="l">
                        <a:spcBef>
                          <a:spcPts val="0"/>
                        </a:spcBef>
                        <a:spcAft>
                          <a:spcPts val="0"/>
                        </a:spcAft>
                        <a:buNone/>
                      </a:pPr>
                      <a:r>
                        <a:rPr lang="en"/>
                        <a:t>38.04</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4.59</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58.13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78.27</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69.88</a:t>
                      </a:r>
                      <a:endParaRPr/>
                    </a:p>
                  </a:txBody>
                  <a:tcPr marT="91425" marB="91425" marR="91425" marL="91425">
                    <a:solidFill>
                      <a:srgbClr val="C9DAF8"/>
                    </a:solidFill>
                  </a:tcPr>
                </a:tc>
              </a:tr>
              <a:tr h="419525">
                <a:tc>
                  <a:txBody>
                    <a:bodyPr/>
                    <a:lstStyle/>
                    <a:p>
                      <a:pPr indent="0" lvl="0" marL="0" rtl="0" algn="l">
                        <a:spcBef>
                          <a:spcPts val="0"/>
                        </a:spcBef>
                        <a:spcAft>
                          <a:spcPts val="0"/>
                        </a:spcAft>
                        <a:buNone/>
                      </a:pPr>
                      <a:r>
                        <a:rPr lang="en"/>
                        <a:t>biLSTM + Attention</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63.17</a:t>
                      </a:r>
                      <a:endParaRPr/>
                    </a:p>
                  </a:txBody>
                  <a:tcPr marT="91425" marB="91425" marR="91425" marL="91425">
                    <a:solidFill>
                      <a:srgbClr val="6D9EEB"/>
                    </a:solidFill>
                  </a:tcPr>
                </a:tc>
                <a:tc>
                  <a:txBody>
                    <a:bodyPr/>
                    <a:lstStyle/>
                    <a:p>
                      <a:pPr indent="0" lvl="0" marL="0" rtl="0" algn="l">
                        <a:spcBef>
                          <a:spcPts val="0"/>
                        </a:spcBef>
                        <a:spcAft>
                          <a:spcPts val="0"/>
                        </a:spcAft>
                        <a:buNone/>
                      </a:pPr>
                      <a:r>
                        <a:rPr lang="en"/>
                        <a:t>58.74</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0.03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63.48</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77.49</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73.27</a:t>
                      </a:r>
                      <a:endParaRPr/>
                    </a:p>
                  </a:txBody>
                  <a:tcPr marT="91425" marB="91425" marR="91425" marL="91425">
                    <a:solidFill>
                      <a:srgbClr val="C9DAF8"/>
                    </a:solidFill>
                  </a:tcPr>
                </a:tc>
              </a:tr>
              <a:tr h="419525">
                <a:tc>
                  <a:txBody>
                    <a:bodyPr/>
                    <a:lstStyle/>
                    <a:p>
                      <a:pPr indent="0" lvl="0" marL="0" rtl="0" algn="l">
                        <a:spcBef>
                          <a:spcPts val="0"/>
                        </a:spcBef>
                        <a:spcAft>
                          <a:spcPts val="0"/>
                        </a:spcAft>
                        <a:buNone/>
                      </a:pPr>
                      <a:r>
                        <a:rPr lang="en"/>
                        <a:t>CNN + biLSTM</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64.95</a:t>
                      </a:r>
                      <a:endParaRPr/>
                    </a:p>
                  </a:txBody>
                  <a:tcPr marT="91425" marB="91425" marR="91425" marL="91425">
                    <a:solidFill>
                      <a:srgbClr val="6D9EEB"/>
                    </a:solidFill>
                  </a:tcPr>
                </a:tc>
                <a:tc>
                  <a:txBody>
                    <a:bodyPr/>
                    <a:lstStyle/>
                    <a:p>
                      <a:pPr indent="0" lvl="0" marL="0" rtl="0" algn="l">
                        <a:spcBef>
                          <a:spcPts val="0"/>
                        </a:spcBef>
                        <a:spcAft>
                          <a:spcPts val="0"/>
                        </a:spcAft>
                        <a:buNone/>
                      </a:pPr>
                      <a:r>
                        <a:rPr lang="en"/>
                        <a:t>74.09</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2.46</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57.85</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74.87</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72.89</a:t>
                      </a:r>
                      <a:endParaRPr/>
                    </a:p>
                  </a:txBody>
                  <a:tcPr marT="91425" marB="91425" marR="91425" marL="91425">
                    <a:solidFill>
                      <a:srgbClr val="C9DAF8"/>
                    </a:solidFill>
                  </a:tcPr>
                </a:tc>
              </a:tr>
              <a:tr h="419525">
                <a:tc>
                  <a:txBody>
                    <a:bodyPr/>
                    <a:lstStyle/>
                    <a:p>
                      <a:pPr indent="0" lvl="0" marL="0" rtl="0" algn="l">
                        <a:spcBef>
                          <a:spcPts val="0"/>
                        </a:spcBef>
                        <a:spcAft>
                          <a:spcPts val="0"/>
                        </a:spcAft>
                        <a:buNone/>
                      </a:pPr>
                      <a:r>
                        <a:rPr b="1" i="1" lang="en"/>
                        <a:t>Proposed Model</a:t>
                      </a:r>
                      <a:endParaRPr b="1" i="1"/>
                    </a:p>
                  </a:txBody>
                  <a:tcPr marT="91425" marB="91425" marR="91425" marL="91425">
                    <a:solidFill>
                      <a:srgbClr val="C9DAF8"/>
                    </a:solidFill>
                  </a:tcPr>
                </a:tc>
                <a:tc>
                  <a:txBody>
                    <a:bodyPr/>
                    <a:lstStyle/>
                    <a:p>
                      <a:pPr indent="0" lvl="0" marL="0" rtl="0" algn="l">
                        <a:spcBef>
                          <a:spcPts val="0"/>
                        </a:spcBef>
                        <a:spcAft>
                          <a:spcPts val="0"/>
                        </a:spcAft>
                        <a:buNone/>
                      </a:pPr>
                      <a:r>
                        <a:rPr b="1" lang="en"/>
                        <a:t>83.08</a:t>
                      </a:r>
                      <a:endParaRPr b="1"/>
                    </a:p>
                  </a:txBody>
                  <a:tcPr marT="91425" marB="91425" marR="91425" marL="91425">
                    <a:solidFill>
                      <a:srgbClr val="6D9EEB"/>
                    </a:solidFill>
                  </a:tcPr>
                </a:tc>
                <a:tc>
                  <a:txBody>
                    <a:bodyPr/>
                    <a:lstStyle/>
                    <a:p>
                      <a:pPr indent="0" lvl="0" marL="0" rtl="0" algn="l">
                        <a:spcBef>
                          <a:spcPts val="0"/>
                        </a:spcBef>
                        <a:spcAft>
                          <a:spcPts val="0"/>
                        </a:spcAft>
                        <a:buNone/>
                      </a:pPr>
                      <a:r>
                        <a:rPr lang="en"/>
                        <a:t>36.00</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0.29</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83.94</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98.88</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88.85</a:t>
                      </a:r>
                      <a:endParaRPr/>
                    </a:p>
                  </a:txBody>
                  <a:tcPr marT="91425" marB="91425" marR="91425" marL="91425">
                    <a:solidFill>
                      <a:srgbClr val="C9DAF8"/>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1"/>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Analysis</a:t>
            </a:r>
            <a:endParaRPr/>
          </a:p>
        </p:txBody>
      </p:sp>
      <p:sp>
        <p:nvSpPr>
          <p:cNvPr id="211" name="Google Shape;211;p41"/>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
              <a:t>The proposed model achieves highest score and highest class-wise accuracy on discuss stance whereas achieving high accuracy on other stances that is comparable to FNC-1 baseline score. The only class which gives lowes lower accuracy on all the possible models is the disagree class due to shortage of training samples. Otherwise our proposed model could be easily compare with the FNC-1 baseline score which is shown in the 1st row of the table.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24"/>
          <p:cNvSpPr txBox="1"/>
          <p:nvPr>
            <p:ph type="ctrTitle"/>
          </p:nvPr>
        </p:nvSpPr>
        <p:spPr>
          <a:xfrm>
            <a:off x="304800" y="381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Problem Statement</a:t>
            </a:r>
            <a:endParaRPr sz="4400"/>
          </a:p>
        </p:txBody>
      </p:sp>
      <p:sp>
        <p:nvSpPr>
          <p:cNvPr id="99" name="Google Shape;99;p24"/>
          <p:cNvSpPr txBox="1"/>
          <p:nvPr/>
        </p:nvSpPr>
        <p:spPr>
          <a:xfrm>
            <a:off x="496125" y="752275"/>
            <a:ext cx="8312400" cy="4146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200">
                <a:solidFill>
                  <a:srgbClr val="0000FF"/>
                </a:solidFill>
              </a:rPr>
              <a:t>Identifying the veracity of a news article is an interesting problem while automating this process can be a challenging task. Detection of a news article as fake is still an open question as it is contingent on many factors which the current state-of-the-art models fail to incorporate. In this paper, we explore a subtask to fake news identification, and that is stance detection. Given a news article, the task is to determine the relevance of the body and its claim.</a:t>
            </a:r>
            <a:endParaRPr sz="2200">
              <a:solidFill>
                <a:srgbClr val="0000FF"/>
              </a:solidFill>
            </a:endParaRPr>
          </a:p>
          <a:p>
            <a:pPr indent="0" lvl="0" marL="0" rtl="0" algn="l">
              <a:lnSpc>
                <a:spcPct val="90000"/>
              </a:lnSpc>
              <a:spcBef>
                <a:spcPts val="0"/>
              </a:spcBef>
              <a:spcAft>
                <a:spcPts val="0"/>
              </a:spcAft>
              <a:buClr>
                <a:srgbClr val="FE8637"/>
              </a:buClr>
              <a:buSzPts val="2240"/>
              <a:buFont typeface="Arial"/>
              <a:buNone/>
            </a:pPr>
            <a:r>
              <a:t/>
            </a:r>
            <a:endParaRPr sz="2200">
              <a:solidFill>
                <a:srgbClr val="0000FF"/>
              </a:solidFill>
            </a:endParaRPr>
          </a:p>
          <a:p>
            <a:pPr indent="0" lvl="0" marL="0" rtl="0" algn="l">
              <a:lnSpc>
                <a:spcPct val="90000"/>
              </a:lnSpc>
              <a:spcBef>
                <a:spcPts val="0"/>
              </a:spcBef>
              <a:spcAft>
                <a:spcPts val="0"/>
              </a:spcAft>
              <a:buClr>
                <a:srgbClr val="FE8637"/>
              </a:buClr>
              <a:buSzPts val="2240"/>
              <a:buFont typeface="Arial"/>
              <a:buNone/>
            </a:pPr>
            <a:r>
              <a:rPr lang="en" sz="2200">
                <a:solidFill>
                  <a:srgbClr val="0000FF"/>
                </a:solidFill>
              </a:rPr>
              <a:t>In short we have to find the kind of relation </a:t>
            </a:r>
            <a:r>
              <a:rPr lang="en" sz="2200">
                <a:solidFill>
                  <a:srgbClr val="0000FF"/>
                </a:solidFill>
              </a:rPr>
              <a:t>between the headline and the body of the news article classifying them into agree, disagree, discuss, or unrelated and then highlight the words giving rise to such an output.</a:t>
            </a:r>
            <a:endParaRPr sz="22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2"/>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800"/>
              <a:t>Demo Output of a headline-body pair</a:t>
            </a:r>
            <a:endParaRPr sz="3400"/>
          </a:p>
        </p:txBody>
      </p:sp>
      <p:pic>
        <p:nvPicPr>
          <p:cNvPr id="217" name="Google Shape;217;p42"/>
          <p:cNvPicPr preferRelativeResize="0"/>
          <p:nvPr/>
        </p:nvPicPr>
        <p:blipFill>
          <a:blip r:embed="rId3">
            <a:alphaModFix/>
          </a:blip>
          <a:stretch>
            <a:fillRect/>
          </a:stretch>
        </p:blipFill>
        <p:spPr>
          <a:xfrm>
            <a:off x="152400" y="1215779"/>
            <a:ext cx="3429415" cy="3775321"/>
          </a:xfrm>
          <a:prstGeom prst="rect">
            <a:avLst/>
          </a:prstGeom>
          <a:noFill/>
          <a:ln>
            <a:noFill/>
          </a:ln>
        </p:spPr>
      </p:pic>
      <p:pic>
        <p:nvPicPr>
          <p:cNvPr id="218" name="Google Shape;218;p42"/>
          <p:cNvPicPr preferRelativeResize="0"/>
          <p:nvPr/>
        </p:nvPicPr>
        <p:blipFill>
          <a:blip r:embed="rId4">
            <a:alphaModFix/>
          </a:blip>
          <a:stretch>
            <a:fillRect/>
          </a:stretch>
        </p:blipFill>
        <p:spPr>
          <a:xfrm>
            <a:off x="3375175" y="1491050"/>
            <a:ext cx="5722176" cy="1327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3"/>
          <p:cNvSpPr txBox="1"/>
          <p:nvPr>
            <p:ph type="title"/>
          </p:nvPr>
        </p:nvSpPr>
        <p:spPr>
          <a:xfrm>
            <a:off x="457200" y="19332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 name="Shape 104"/>
        <p:cNvGrpSpPr/>
        <p:nvPr/>
      </p:nvGrpSpPr>
      <p:grpSpPr>
        <a:xfrm>
          <a:off x="0" y="0"/>
          <a:ext cx="0" cy="0"/>
          <a:chOff x="0" y="0"/>
          <a:chExt cx="0" cy="0"/>
        </a:xfrm>
      </p:grpSpPr>
      <p:sp>
        <p:nvSpPr>
          <p:cNvPr id="105" name="Google Shape;105;p25"/>
          <p:cNvSpPr txBox="1"/>
          <p:nvPr>
            <p:ph type="ctrTitle"/>
          </p:nvPr>
        </p:nvSpPr>
        <p:spPr>
          <a:xfrm>
            <a:off x="304800" y="381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Related works</a:t>
            </a:r>
            <a:endParaRPr sz="4400"/>
          </a:p>
        </p:txBody>
      </p:sp>
      <p:sp>
        <p:nvSpPr>
          <p:cNvPr id="106" name="Google Shape;106;p25"/>
          <p:cNvSpPr txBox="1"/>
          <p:nvPr/>
        </p:nvSpPr>
        <p:spPr>
          <a:xfrm>
            <a:off x="402950" y="959950"/>
            <a:ext cx="83079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0000FF"/>
                </a:solidFill>
              </a:rPr>
              <a:t>Link of the related research paper we are trying to implement:</a:t>
            </a:r>
            <a:endParaRPr sz="2200">
              <a:solidFill>
                <a:srgbClr val="0000FF"/>
              </a:solidFill>
            </a:endParaRPr>
          </a:p>
          <a:p>
            <a:pPr indent="-368300" lvl="0" marL="457200" rtl="0" algn="l">
              <a:spcBef>
                <a:spcPts val="0"/>
              </a:spcBef>
              <a:spcAft>
                <a:spcPts val="0"/>
              </a:spcAft>
              <a:buClr>
                <a:srgbClr val="0000FF"/>
              </a:buClr>
              <a:buSzPts val="2200"/>
              <a:buChar char="●"/>
            </a:pPr>
            <a:r>
              <a:rPr lang="en" sz="2200" u="sng">
                <a:solidFill>
                  <a:schemeClr val="hlink"/>
                </a:solidFill>
                <a:hlinkClick r:id="rId3"/>
              </a:rPr>
              <a:t>https://arxiv.org/pdf/1712.03935.pdf</a:t>
            </a:r>
            <a:endParaRPr sz="2200">
              <a:solidFill>
                <a:srgbClr val="0000FF"/>
              </a:solidFill>
            </a:endParaRPr>
          </a:p>
          <a:p>
            <a:pPr indent="0" lvl="0" marL="457200" rtl="0" algn="l">
              <a:spcBef>
                <a:spcPts val="0"/>
              </a:spcBef>
              <a:spcAft>
                <a:spcPts val="0"/>
              </a:spcAft>
              <a:buNone/>
            </a:pPr>
            <a:r>
              <a:t/>
            </a:r>
            <a:endParaRPr sz="2200">
              <a:solidFill>
                <a:srgbClr val="0000FF"/>
              </a:solidFill>
            </a:endParaRPr>
          </a:p>
          <a:p>
            <a:pPr indent="0" lvl="0" marL="0" rtl="0" algn="l">
              <a:spcBef>
                <a:spcPts val="0"/>
              </a:spcBef>
              <a:spcAft>
                <a:spcPts val="0"/>
              </a:spcAft>
              <a:buNone/>
            </a:pPr>
            <a:r>
              <a:rPr b="1" lang="en" sz="2600">
                <a:solidFill>
                  <a:srgbClr val="0000FF"/>
                </a:solidFill>
              </a:rPr>
              <a:t>On the Benefit of Combining Neural, Statistical and </a:t>
            </a:r>
            <a:endParaRPr b="1" sz="2600">
              <a:solidFill>
                <a:srgbClr val="0000FF"/>
              </a:solidFill>
            </a:endParaRPr>
          </a:p>
          <a:p>
            <a:pPr indent="0" lvl="0" marL="0" rtl="0" algn="l">
              <a:spcBef>
                <a:spcPts val="0"/>
              </a:spcBef>
              <a:spcAft>
                <a:spcPts val="0"/>
              </a:spcAft>
              <a:buNone/>
            </a:pPr>
            <a:r>
              <a:rPr b="1" lang="en" sz="2600">
                <a:solidFill>
                  <a:srgbClr val="0000FF"/>
                </a:solidFill>
              </a:rPr>
              <a:t>External Features for Fake News Identification</a:t>
            </a:r>
            <a:endParaRPr b="1" sz="2600">
              <a:solidFill>
                <a:srgbClr val="0000FF"/>
              </a:solidFill>
            </a:endParaRPr>
          </a:p>
          <a:p>
            <a:pPr indent="0" lvl="0" marL="0" rtl="0" algn="l">
              <a:spcBef>
                <a:spcPts val="0"/>
              </a:spcBef>
              <a:spcAft>
                <a:spcPts val="0"/>
              </a:spcAft>
              <a:buNone/>
            </a:pPr>
            <a:r>
              <a:t/>
            </a:r>
            <a:endParaRPr sz="2200">
              <a:solidFill>
                <a:srgbClr val="0000FF"/>
              </a:solidFill>
            </a:endParaRPr>
          </a:p>
          <a:p>
            <a:pPr indent="0" lvl="0" marL="0" rtl="0" algn="l">
              <a:spcBef>
                <a:spcPts val="0"/>
              </a:spcBef>
              <a:spcAft>
                <a:spcPts val="0"/>
              </a:spcAft>
              <a:buNone/>
            </a:pPr>
            <a:r>
              <a:rPr lang="en" sz="2200">
                <a:solidFill>
                  <a:srgbClr val="0000FF"/>
                </a:solidFill>
              </a:rPr>
              <a:t>Gaurav Bhatt</a:t>
            </a:r>
            <a:r>
              <a:rPr baseline="30000" lang="en" sz="2200">
                <a:solidFill>
                  <a:srgbClr val="0000FF"/>
                </a:solidFill>
              </a:rPr>
              <a:t>1</a:t>
            </a:r>
            <a:r>
              <a:rPr lang="en" sz="2200">
                <a:solidFill>
                  <a:srgbClr val="0000FF"/>
                </a:solidFill>
              </a:rPr>
              <a:t>, Aman Sharma</a:t>
            </a:r>
            <a:r>
              <a:rPr baseline="30000" lang="en" sz="2200">
                <a:solidFill>
                  <a:srgbClr val="0000FF"/>
                </a:solidFill>
              </a:rPr>
              <a:t>1</a:t>
            </a:r>
            <a:r>
              <a:rPr lang="en" sz="2200">
                <a:solidFill>
                  <a:srgbClr val="0000FF"/>
                </a:solidFill>
              </a:rPr>
              <a:t>, Shivam Sharma</a:t>
            </a:r>
            <a:r>
              <a:rPr baseline="30000" lang="en" sz="2200">
                <a:solidFill>
                  <a:srgbClr val="0000FF"/>
                </a:solidFill>
              </a:rPr>
              <a:t>1</a:t>
            </a:r>
            <a:r>
              <a:rPr lang="en" sz="2200">
                <a:solidFill>
                  <a:srgbClr val="0000FF"/>
                </a:solidFill>
              </a:rPr>
              <a:t>,Ankush Nagpal</a:t>
            </a:r>
            <a:r>
              <a:rPr baseline="30000" lang="en" sz="2200">
                <a:solidFill>
                  <a:srgbClr val="0000FF"/>
                </a:solidFill>
              </a:rPr>
              <a:t>1</a:t>
            </a:r>
            <a:r>
              <a:rPr lang="en" sz="2200">
                <a:solidFill>
                  <a:srgbClr val="0000FF"/>
                </a:solidFill>
              </a:rPr>
              <a:t> , Balasubramanian Raman</a:t>
            </a:r>
            <a:r>
              <a:rPr baseline="30000" lang="en" sz="2200">
                <a:solidFill>
                  <a:srgbClr val="0000FF"/>
                </a:solidFill>
              </a:rPr>
              <a:t>1</a:t>
            </a:r>
            <a:r>
              <a:rPr lang="en" sz="2200">
                <a:solidFill>
                  <a:srgbClr val="0000FF"/>
                </a:solidFill>
              </a:rPr>
              <a:t>, and Ankush Mittal</a:t>
            </a:r>
            <a:r>
              <a:rPr baseline="30000" lang="en" sz="2200">
                <a:solidFill>
                  <a:srgbClr val="0000FF"/>
                </a:solidFill>
              </a:rPr>
              <a:t>2</a:t>
            </a:r>
            <a:endParaRPr sz="2200">
              <a:solidFill>
                <a:srgbClr val="0000FF"/>
              </a:solidFill>
            </a:endParaRPr>
          </a:p>
          <a:p>
            <a:pPr indent="0" lvl="0" marL="0" rtl="0" algn="l">
              <a:spcBef>
                <a:spcPts val="0"/>
              </a:spcBef>
              <a:spcAft>
                <a:spcPts val="0"/>
              </a:spcAft>
              <a:buNone/>
            </a:pPr>
            <a:r>
              <a:t/>
            </a:r>
            <a:endParaRPr sz="2200">
              <a:solidFill>
                <a:srgbClr val="0000FF"/>
              </a:solidFill>
            </a:endParaRPr>
          </a:p>
          <a:p>
            <a:pPr indent="0" lvl="0" marL="0" rtl="0" algn="l">
              <a:spcBef>
                <a:spcPts val="0"/>
              </a:spcBef>
              <a:spcAft>
                <a:spcPts val="0"/>
              </a:spcAft>
              <a:buNone/>
            </a:pPr>
            <a:r>
              <a:rPr baseline="30000" lang="en" sz="2200">
                <a:solidFill>
                  <a:srgbClr val="0000FF"/>
                </a:solidFill>
              </a:rPr>
              <a:t>1</a:t>
            </a:r>
            <a:r>
              <a:rPr lang="en" sz="2200">
                <a:solidFill>
                  <a:srgbClr val="0000FF"/>
                </a:solidFill>
              </a:rPr>
              <a:t> Indian Institute of Technology, Roorkee, India</a:t>
            </a:r>
            <a:endParaRPr sz="2200">
              <a:solidFill>
                <a:srgbClr val="0000FF"/>
              </a:solidFill>
            </a:endParaRPr>
          </a:p>
          <a:p>
            <a:pPr indent="0" lvl="0" marL="0" rtl="0" algn="l">
              <a:spcBef>
                <a:spcPts val="0"/>
              </a:spcBef>
              <a:spcAft>
                <a:spcPts val="0"/>
              </a:spcAft>
              <a:buNone/>
            </a:pPr>
            <a:r>
              <a:rPr baseline="30000" lang="en" sz="2200">
                <a:solidFill>
                  <a:srgbClr val="0000FF"/>
                </a:solidFill>
              </a:rPr>
              <a:t>2</a:t>
            </a:r>
            <a:r>
              <a:rPr lang="en" sz="2200">
                <a:solidFill>
                  <a:srgbClr val="0000FF"/>
                </a:solidFill>
              </a:rPr>
              <a:t> Graphic Era University, India</a:t>
            </a:r>
            <a:endParaRPr sz="220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26"/>
          <p:cNvSpPr txBox="1"/>
          <p:nvPr>
            <p:ph type="ctrTitle"/>
          </p:nvPr>
        </p:nvSpPr>
        <p:spPr>
          <a:xfrm>
            <a:off x="304800" y="381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Dataset (s)</a:t>
            </a:r>
            <a:endParaRPr sz="4400"/>
          </a:p>
        </p:txBody>
      </p:sp>
      <p:sp>
        <p:nvSpPr>
          <p:cNvPr id="113" name="Google Shape;113;p26"/>
          <p:cNvSpPr txBox="1"/>
          <p:nvPr/>
        </p:nvSpPr>
        <p:spPr>
          <a:xfrm>
            <a:off x="465750" y="779625"/>
            <a:ext cx="83025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0000FF"/>
                </a:solidFill>
              </a:rPr>
              <a:t>Original Dataset Link : </a:t>
            </a:r>
            <a:r>
              <a:rPr lang="en" sz="2000" u="sng">
                <a:solidFill>
                  <a:schemeClr val="hlink"/>
                </a:solidFill>
                <a:hlinkClick r:id="rId3"/>
              </a:rPr>
              <a:t>https://github.com/FakeNewsChallenge/fnc-1</a:t>
            </a:r>
            <a:endParaRPr sz="2000">
              <a:solidFill>
                <a:srgbClr val="0000FF"/>
              </a:solidFill>
            </a:endParaRPr>
          </a:p>
          <a:p>
            <a:pPr indent="0" lvl="0" marL="0" rtl="0" algn="l">
              <a:spcBef>
                <a:spcPts val="0"/>
              </a:spcBef>
              <a:spcAft>
                <a:spcPts val="0"/>
              </a:spcAft>
              <a:buNone/>
            </a:pPr>
            <a:r>
              <a:rPr lang="en" sz="2000">
                <a:solidFill>
                  <a:srgbClr val="0000FF"/>
                </a:solidFill>
              </a:rPr>
              <a:t>We have used these datasets to convert them into such a dataframe which we can use efficiently. We have converted them into two parts as training set and </a:t>
            </a:r>
            <a:r>
              <a:rPr lang="en" sz="2000">
                <a:solidFill>
                  <a:srgbClr val="0000FF"/>
                </a:solidFill>
              </a:rPr>
              <a:t>testing</a:t>
            </a:r>
            <a:r>
              <a:rPr lang="en" sz="2000">
                <a:solidFill>
                  <a:srgbClr val="0000FF"/>
                </a:solidFill>
              </a:rPr>
              <a:t> set.</a:t>
            </a:r>
            <a:endParaRPr sz="2000">
              <a:solidFill>
                <a:srgbClr val="0000FF"/>
              </a:solidFill>
            </a:endParaRPr>
          </a:p>
          <a:p>
            <a:pPr indent="0" lvl="0" marL="0" rtl="0" algn="l">
              <a:spcBef>
                <a:spcPts val="0"/>
              </a:spcBef>
              <a:spcAft>
                <a:spcPts val="0"/>
              </a:spcAft>
              <a:buNone/>
            </a:pPr>
            <a:r>
              <a:rPr lang="en" sz="2000">
                <a:solidFill>
                  <a:srgbClr val="0000FF"/>
                </a:solidFill>
              </a:rPr>
              <a:t>Link of created training dataset : </a:t>
            </a:r>
            <a:r>
              <a:rPr lang="en" sz="2000" u="sng">
                <a:solidFill>
                  <a:schemeClr val="hlink"/>
                </a:solidFill>
                <a:hlinkClick r:id="rId4"/>
              </a:rPr>
              <a:t>https://drive.google.com/file/d/1Uz3jPHlZl2KpGgIPEZfzJsHFE7-nCcx9/view?usp=share_link</a:t>
            </a:r>
            <a:endParaRPr sz="2000">
              <a:solidFill>
                <a:srgbClr val="0000FF"/>
              </a:solidFill>
            </a:endParaRPr>
          </a:p>
          <a:p>
            <a:pPr indent="0" lvl="0" marL="0" rtl="0" algn="l">
              <a:spcBef>
                <a:spcPts val="0"/>
              </a:spcBef>
              <a:spcAft>
                <a:spcPts val="0"/>
              </a:spcAft>
              <a:buNone/>
            </a:pPr>
            <a:r>
              <a:rPr lang="en" sz="2000">
                <a:solidFill>
                  <a:srgbClr val="0000FF"/>
                </a:solidFill>
              </a:rPr>
              <a:t>Link of created test dataset : </a:t>
            </a:r>
            <a:r>
              <a:rPr lang="en" sz="2000" u="sng">
                <a:solidFill>
                  <a:schemeClr val="hlink"/>
                </a:solidFill>
                <a:hlinkClick r:id="rId5"/>
              </a:rPr>
              <a:t>https://drive.google.com/file/d/1KP0SNWwM3lTSfS81XsmhPyZFRikUOnEz/view?usp=share_link</a:t>
            </a:r>
            <a:endParaRPr sz="2000">
              <a:solidFill>
                <a:srgbClr val="0000FF"/>
              </a:solidFill>
            </a:endParaRPr>
          </a:p>
          <a:p>
            <a:pPr indent="0" lvl="0" marL="0" rtl="0" algn="l">
              <a:spcBef>
                <a:spcPts val="0"/>
              </a:spcBef>
              <a:spcAft>
                <a:spcPts val="0"/>
              </a:spcAft>
              <a:buNone/>
            </a:pPr>
            <a:r>
              <a:t/>
            </a:r>
            <a:endParaRPr sz="2000">
              <a:solidFill>
                <a:srgbClr val="0000FF"/>
              </a:solidFill>
            </a:endParaRPr>
          </a:p>
        </p:txBody>
      </p:sp>
      <p:graphicFrame>
        <p:nvGraphicFramePr>
          <p:cNvPr id="114" name="Google Shape;114;p26"/>
          <p:cNvGraphicFramePr/>
          <p:nvPr/>
        </p:nvGraphicFramePr>
        <p:xfrm>
          <a:off x="952500" y="3982875"/>
          <a:ext cx="3000000" cy="3000000"/>
        </p:xfrm>
        <a:graphic>
          <a:graphicData uri="http://schemas.openxmlformats.org/drawingml/2006/table">
            <a:tbl>
              <a:tblPr>
                <a:noFill/>
                <a:tableStyleId>{DC4A0129-990A-4226-B3F2-B6A29D732586}</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
                          <a:solidFill>
                            <a:srgbClr val="0000FF"/>
                          </a:solidFill>
                        </a:rPr>
                        <a:t>News Articles</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b="1" lang="en">
                          <a:solidFill>
                            <a:srgbClr val="0000FF"/>
                          </a:solidFill>
                        </a:rPr>
                        <a:t>Unrelated</a:t>
                      </a:r>
                      <a:endParaRPr b="1">
                        <a:solidFill>
                          <a:srgbClr val="0000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rgbClr val="0000FF"/>
                          </a:solidFill>
                        </a:rPr>
                        <a:t>Discuss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rgbClr val="0000FF"/>
                          </a:solidFill>
                        </a:rPr>
                        <a:t>Agree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rgbClr val="0000FF"/>
                          </a:solidFill>
                        </a:rPr>
                        <a:t>Disagree</a:t>
                      </a:r>
                      <a:endParaRPr/>
                    </a:p>
                  </a:txBody>
                  <a:tcPr marT="91425" marB="91425" marR="91425" marL="91425"/>
                </a:tc>
              </a:tr>
              <a:tr h="381000">
                <a:tc>
                  <a:txBody>
                    <a:bodyPr/>
                    <a:lstStyle/>
                    <a:p>
                      <a:pPr indent="0" lvl="0" marL="0" rtl="0" algn="l">
                        <a:spcBef>
                          <a:spcPts val="0"/>
                        </a:spcBef>
                        <a:spcAft>
                          <a:spcPts val="0"/>
                        </a:spcAft>
                        <a:buNone/>
                      </a:pPr>
                      <a:r>
                        <a:rPr i="1" lang="en">
                          <a:solidFill>
                            <a:srgbClr val="4A86E8"/>
                          </a:solidFill>
                        </a:rPr>
                        <a:t>49972</a:t>
                      </a:r>
                      <a:endParaRPr i="1">
                        <a:solidFill>
                          <a:srgbClr val="4A86E8"/>
                        </a:solidFill>
                      </a:endParaRPr>
                    </a:p>
                  </a:txBody>
                  <a:tcPr marT="91425" marB="91425" marR="91425" marL="91425"/>
                </a:tc>
                <a:tc>
                  <a:txBody>
                    <a:bodyPr/>
                    <a:lstStyle/>
                    <a:p>
                      <a:pPr indent="0" lvl="0" marL="0" rtl="0" algn="l">
                        <a:spcBef>
                          <a:spcPts val="0"/>
                        </a:spcBef>
                        <a:spcAft>
                          <a:spcPts val="0"/>
                        </a:spcAft>
                        <a:buNone/>
                      </a:pPr>
                      <a:r>
                        <a:rPr i="1" lang="en">
                          <a:solidFill>
                            <a:srgbClr val="4A86E8"/>
                          </a:solidFill>
                        </a:rPr>
                        <a:t>73.13 %</a:t>
                      </a:r>
                      <a:endParaRPr i="1">
                        <a:solidFill>
                          <a:srgbClr val="4A86E8"/>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i="1" lang="en">
                          <a:solidFill>
                            <a:srgbClr val="4A86E8"/>
                          </a:solidFill>
                        </a:rPr>
                        <a:t>17.8</a:t>
                      </a:r>
                      <a:r>
                        <a:rPr i="1" lang="en">
                          <a:solidFill>
                            <a:srgbClr val="4A86E8"/>
                          </a:solidFill>
                        </a:rPr>
                        <a:t>3 %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i="1" lang="en">
                          <a:solidFill>
                            <a:srgbClr val="4A86E8"/>
                          </a:solidFill>
                        </a:rPr>
                        <a:t>7.36 %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i="1" lang="en">
                          <a:solidFill>
                            <a:srgbClr val="4A86E8"/>
                          </a:solidFill>
                        </a:rPr>
                        <a:t>1.68</a:t>
                      </a:r>
                      <a:r>
                        <a:rPr i="1" lang="en">
                          <a:solidFill>
                            <a:srgbClr val="4A86E8"/>
                          </a:solidFill>
                        </a:rPr>
                        <a:t> %</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9" name="Shape 119"/>
        <p:cNvGrpSpPr/>
        <p:nvPr/>
      </p:nvGrpSpPr>
      <p:grpSpPr>
        <a:xfrm>
          <a:off x="0" y="0"/>
          <a:ext cx="0" cy="0"/>
          <a:chOff x="0" y="0"/>
          <a:chExt cx="0" cy="0"/>
        </a:xfrm>
      </p:grpSpPr>
      <p:sp>
        <p:nvSpPr>
          <p:cNvPr id="120" name="Google Shape;120;p27"/>
          <p:cNvSpPr txBox="1"/>
          <p:nvPr>
            <p:ph type="ctrTitle"/>
          </p:nvPr>
        </p:nvSpPr>
        <p:spPr>
          <a:xfrm>
            <a:off x="304800" y="381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Architecture Plan-1</a:t>
            </a:r>
            <a:endParaRPr sz="4400"/>
          </a:p>
        </p:txBody>
      </p:sp>
      <p:sp>
        <p:nvSpPr>
          <p:cNvPr id="121" name="Google Shape;121;p27"/>
          <p:cNvSpPr txBox="1"/>
          <p:nvPr/>
        </p:nvSpPr>
        <p:spPr>
          <a:xfrm>
            <a:off x="243000" y="820125"/>
            <a:ext cx="85254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0000FF"/>
                </a:solidFill>
              </a:rPr>
              <a:t>We present a novel idea that combines the neural, statistical and external features to provide an efficient solution to this problem. </a:t>
            </a:r>
            <a:endParaRPr sz="2000">
              <a:solidFill>
                <a:srgbClr val="0000FF"/>
              </a:solidFill>
            </a:endParaRPr>
          </a:p>
          <a:p>
            <a:pPr indent="0" lvl="0" marL="0" rtl="0" algn="l">
              <a:spcBef>
                <a:spcPts val="0"/>
              </a:spcBef>
              <a:spcAft>
                <a:spcPts val="0"/>
              </a:spcAft>
              <a:buNone/>
            </a:pPr>
            <a:r>
              <a:t/>
            </a:r>
            <a:endParaRPr sz="2000">
              <a:solidFill>
                <a:srgbClr val="0000FF"/>
              </a:solidFill>
            </a:endParaRPr>
          </a:p>
          <a:p>
            <a:pPr indent="0" lvl="0" marL="0" rtl="0" algn="l">
              <a:spcBef>
                <a:spcPts val="0"/>
              </a:spcBef>
              <a:spcAft>
                <a:spcPts val="0"/>
              </a:spcAft>
              <a:buNone/>
            </a:pPr>
            <a:r>
              <a:rPr lang="en" sz="2000">
                <a:solidFill>
                  <a:srgbClr val="0000FF"/>
                </a:solidFill>
              </a:rPr>
              <a:t>We compute the neural embedding from the deep recurrent model, statistical features from the weighted n-gram bag-of-words model and hand crafted external features with the help of feature engineering heuristics. </a:t>
            </a:r>
            <a:endParaRPr sz="2000">
              <a:solidFill>
                <a:srgbClr val="0000FF"/>
              </a:solidFill>
            </a:endParaRPr>
          </a:p>
          <a:p>
            <a:pPr indent="0" lvl="0" marL="0" rtl="0" algn="l">
              <a:spcBef>
                <a:spcPts val="0"/>
              </a:spcBef>
              <a:spcAft>
                <a:spcPts val="0"/>
              </a:spcAft>
              <a:buNone/>
            </a:pPr>
            <a:r>
              <a:t/>
            </a:r>
            <a:endParaRPr sz="2000">
              <a:solidFill>
                <a:srgbClr val="0000FF"/>
              </a:solidFill>
            </a:endParaRPr>
          </a:p>
          <a:p>
            <a:pPr indent="0" lvl="0" marL="0" rtl="0" algn="l">
              <a:spcBef>
                <a:spcPts val="0"/>
              </a:spcBef>
              <a:spcAft>
                <a:spcPts val="0"/>
              </a:spcAft>
              <a:buNone/>
            </a:pPr>
            <a:r>
              <a:rPr lang="en" sz="2000">
                <a:solidFill>
                  <a:srgbClr val="0000FF"/>
                </a:solidFill>
              </a:rPr>
              <a:t>Finally, we will use deep neural layer to combine all the features, thereby classifying the headline-body news pair into one of the four categories as  agree, disagree, discuss, or unrelated.</a:t>
            </a:r>
            <a:endParaRPr sz="20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ctrTitle"/>
          </p:nvPr>
        </p:nvSpPr>
        <p:spPr>
          <a:xfrm>
            <a:off x="625050" y="96225"/>
            <a:ext cx="7772400" cy="656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b="1" lang="en"/>
              <a:t>Architecture Plan-2</a:t>
            </a:r>
            <a:endParaRPr/>
          </a:p>
        </p:txBody>
      </p:sp>
      <p:pic>
        <p:nvPicPr>
          <p:cNvPr id="127" name="Google Shape;127;p28"/>
          <p:cNvPicPr preferRelativeResize="0"/>
          <p:nvPr/>
        </p:nvPicPr>
        <p:blipFill>
          <a:blip r:embed="rId3">
            <a:alphaModFix/>
          </a:blip>
          <a:stretch>
            <a:fillRect/>
          </a:stretch>
        </p:blipFill>
        <p:spPr>
          <a:xfrm>
            <a:off x="1429525" y="817250"/>
            <a:ext cx="5814559" cy="408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457200" y="78725"/>
            <a:ext cx="8229600" cy="5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Final Neural Model</a:t>
            </a:r>
            <a:endParaRPr/>
          </a:p>
        </p:txBody>
      </p:sp>
      <p:sp>
        <p:nvSpPr>
          <p:cNvPr id="133" name="Google Shape;133;p29"/>
          <p:cNvSpPr txBox="1"/>
          <p:nvPr>
            <p:ph idx="1" type="body"/>
          </p:nvPr>
        </p:nvSpPr>
        <p:spPr>
          <a:xfrm>
            <a:off x="227425" y="760975"/>
            <a:ext cx="8738700" cy="4102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sz="2000"/>
          </a:p>
        </p:txBody>
      </p:sp>
      <p:pic>
        <p:nvPicPr>
          <p:cNvPr id="134" name="Google Shape;134;p29"/>
          <p:cNvPicPr preferRelativeResize="0"/>
          <p:nvPr/>
        </p:nvPicPr>
        <p:blipFill>
          <a:blip r:embed="rId3">
            <a:alphaModFix/>
          </a:blip>
          <a:stretch>
            <a:fillRect/>
          </a:stretch>
        </p:blipFill>
        <p:spPr>
          <a:xfrm>
            <a:off x="253687" y="802575"/>
            <a:ext cx="8636651" cy="1838250"/>
          </a:xfrm>
          <a:prstGeom prst="rect">
            <a:avLst/>
          </a:prstGeom>
          <a:noFill/>
          <a:ln>
            <a:noFill/>
          </a:ln>
        </p:spPr>
      </p:pic>
      <p:pic>
        <p:nvPicPr>
          <p:cNvPr id="135" name="Google Shape;135;p29"/>
          <p:cNvPicPr preferRelativeResize="0"/>
          <p:nvPr/>
        </p:nvPicPr>
        <p:blipFill>
          <a:blip r:embed="rId4">
            <a:alphaModFix/>
          </a:blip>
          <a:stretch>
            <a:fillRect/>
          </a:stretch>
        </p:blipFill>
        <p:spPr>
          <a:xfrm>
            <a:off x="288675" y="2675825"/>
            <a:ext cx="8601675" cy="2093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457200" y="101000"/>
            <a:ext cx="8229600" cy="590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Neural Features</a:t>
            </a:r>
            <a:endParaRPr/>
          </a:p>
        </p:txBody>
      </p:sp>
      <p:sp>
        <p:nvSpPr>
          <p:cNvPr id="141" name="Google Shape;141;p30"/>
          <p:cNvSpPr txBox="1"/>
          <p:nvPr>
            <p:ph idx="1" type="body"/>
          </p:nvPr>
        </p:nvSpPr>
        <p:spPr>
          <a:xfrm>
            <a:off x="244925" y="691050"/>
            <a:ext cx="8677500" cy="4303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
              <a:t>In this part of code, we extract the neural feature of each headline and body pair which will help us in stance detection.</a:t>
            </a:r>
            <a:endParaRPr/>
          </a:p>
          <a:p>
            <a:pPr indent="0" lvl="0" marL="0" rtl="0" algn="l">
              <a:spcBef>
                <a:spcPts val="480"/>
              </a:spcBef>
              <a:spcAft>
                <a:spcPts val="0"/>
              </a:spcAft>
              <a:buNone/>
            </a:pPr>
            <a:r>
              <a:rPr lang="en"/>
              <a:t>We used skip-thought module which encodes sentences to vector embedding of length 2400 each. </a:t>
            </a:r>
            <a:endParaRPr/>
          </a:p>
          <a:p>
            <a:pPr indent="0" lvl="0" marL="0" rtl="0" algn="l">
              <a:spcBef>
                <a:spcPts val="480"/>
              </a:spcBef>
              <a:spcAft>
                <a:spcPts val="0"/>
              </a:spcAft>
              <a:buNone/>
            </a:pPr>
            <a:r>
              <a:rPr lang="en"/>
              <a:t>The skip-thought is a encoder-decoder based recurrent model that computes the relative occurrence of sentences.</a:t>
            </a:r>
            <a:endParaRPr/>
          </a:p>
          <a:p>
            <a:pPr indent="0" lvl="0" marL="0" rtl="0" algn="l">
              <a:spcBef>
                <a:spcPts val="480"/>
              </a:spcBef>
              <a:spcAft>
                <a:spcPts val="0"/>
              </a:spcAft>
              <a:buNone/>
            </a:pPr>
            <a:r>
              <a:rPr lang="en"/>
              <a:t>In our case we used pre-trained skip-thought embedding which is already trained on some corpus. We make  the use of a pre-trained model since the FNC-1 dataset is relatively smaller than the dataset required to trained this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492200" y="39778"/>
            <a:ext cx="91500" cy="156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t>
            </a:r>
            <a:endParaRPr/>
          </a:p>
        </p:txBody>
      </p:sp>
      <p:sp>
        <p:nvSpPr>
          <p:cNvPr id="147" name="Google Shape;147;p31"/>
          <p:cNvSpPr txBox="1"/>
          <p:nvPr>
            <p:ph idx="1" type="body"/>
          </p:nvPr>
        </p:nvSpPr>
        <p:spPr>
          <a:xfrm>
            <a:off x="271175" y="379650"/>
            <a:ext cx="8589900" cy="42150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 sz="2200"/>
              <a:t>We have computed two features which is in effective in evaluating contextual similarity between sentences. The task of stance detection is analogous to the computation of contextual similarity between two sentences – headline and body.</a:t>
            </a:r>
            <a:endParaRPr sz="2200"/>
          </a:p>
          <a:p>
            <a:pPr indent="0" lvl="0" marL="0" rtl="0" algn="l">
              <a:spcBef>
                <a:spcPts val="480"/>
              </a:spcBef>
              <a:spcAft>
                <a:spcPts val="0"/>
              </a:spcAft>
              <a:buClr>
                <a:schemeClr val="dk1"/>
              </a:buClr>
              <a:buSzPts val="1100"/>
              <a:buFont typeface="Arial"/>
              <a:buNone/>
            </a:pPr>
            <a:r>
              <a:rPr lang="en" sz="2200"/>
              <a:t>We speculate that the  features introduced should be effective for stance detection as well. Given the skip-thought encoding of new and headline as u_news and v_head, we computed two features</a:t>
            </a:r>
            <a:endParaRPr sz="2200"/>
          </a:p>
          <a:p>
            <a:pPr indent="0" lvl="0" marL="2286000" rtl="0" algn="l">
              <a:spcBef>
                <a:spcPts val="480"/>
              </a:spcBef>
              <a:spcAft>
                <a:spcPts val="0"/>
              </a:spcAft>
              <a:buClr>
                <a:schemeClr val="dk1"/>
              </a:buClr>
              <a:buSzPts val="1100"/>
              <a:buFont typeface="Arial"/>
              <a:buNone/>
            </a:pPr>
            <a:r>
              <a:rPr b="1" i="1" lang="en" sz="2000"/>
              <a:t>Feature1 : u</a:t>
            </a:r>
            <a:r>
              <a:rPr b="1" baseline="-25000" i="1" lang="en" sz="2000"/>
              <a:t>news</a:t>
            </a:r>
            <a:r>
              <a:rPr b="1" i="1" lang="en" sz="2000"/>
              <a:t> . v</a:t>
            </a:r>
            <a:r>
              <a:rPr b="1" baseline="-25000" i="1" lang="en" sz="2000"/>
              <a:t>head</a:t>
            </a:r>
            <a:endParaRPr b="1" baseline="-25000" i="1" sz="2000"/>
          </a:p>
          <a:p>
            <a:pPr indent="0" lvl="0" marL="2286000" rtl="0" algn="l">
              <a:spcBef>
                <a:spcPts val="480"/>
              </a:spcBef>
              <a:spcAft>
                <a:spcPts val="0"/>
              </a:spcAft>
              <a:buClr>
                <a:schemeClr val="dk1"/>
              </a:buClr>
              <a:buSzPts val="1100"/>
              <a:buFont typeface="Arial"/>
              <a:buNone/>
            </a:pPr>
            <a:r>
              <a:rPr b="1" i="1" lang="en" sz="2000"/>
              <a:t>Feature2 : | u</a:t>
            </a:r>
            <a:r>
              <a:rPr b="1" baseline="-25000" i="1" lang="en" sz="2000"/>
              <a:t>news</a:t>
            </a:r>
            <a:r>
              <a:rPr b="1" i="1" lang="en" sz="2000"/>
              <a:t> – v</a:t>
            </a:r>
            <a:r>
              <a:rPr b="1" baseline="-25000" i="1" lang="en" sz="2000"/>
              <a:t>head</a:t>
            </a:r>
            <a:r>
              <a:rPr b="1" i="1" lang="en" sz="2000"/>
              <a:t> |</a:t>
            </a:r>
            <a:endParaRPr b="1" i="1" sz="2000"/>
          </a:p>
          <a:p>
            <a:pPr indent="0" lvl="0" marL="0" rtl="0" algn="l">
              <a:spcBef>
                <a:spcPts val="480"/>
              </a:spcBef>
              <a:spcAft>
                <a:spcPts val="0"/>
              </a:spcAft>
              <a:buClr>
                <a:schemeClr val="dk1"/>
              </a:buClr>
              <a:buSzPts val="1100"/>
              <a:buFont typeface="Arial"/>
              <a:buNone/>
            </a:pPr>
            <a:r>
              <a:rPr lang="en" sz="2000"/>
              <a:t>Both of these features result in 2400 dim vectors each and by concatenating these we get 4800 dim vectors for each headline body pair and feature space as #sample x 4800.</a:t>
            </a:r>
            <a:endParaRPr sz="2000"/>
          </a:p>
          <a:p>
            <a:pPr indent="0" lvl="0" marL="0" rtl="0" algn="l">
              <a:spcBef>
                <a:spcPts val="48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