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60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9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0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9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5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9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6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A4CF-5839-44A4-BD08-0A0C3D84BE90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C32C-09FA-4520-934B-B41A920AC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400" y="523570"/>
            <a:ext cx="39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Hotel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b="1" u="sng" dirty="0" smtClean="0"/>
              <a:t>Hotel_Id</a:t>
            </a:r>
            <a:r>
              <a:rPr lang="fr-FR" dirty="0" smtClean="0"/>
              <a:t>, Hotel_name, </a:t>
            </a:r>
            <a:r>
              <a:rPr lang="fr-FR" b="1" dirty="0" smtClean="0"/>
              <a:t>#Type_Id</a:t>
            </a:r>
            <a:r>
              <a:rPr lang="fr-FR" dirty="0"/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14400" y="1148377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 (</a:t>
            </a:r>
            <a:r>
              <a:rPr lang="fr-FR" b="1" u="sng" dirty="0" smtClean="0"/>
              <a:t>Type_Id</a:t>
            </a:r>
            <a:r>
              <a:rPr lang="fr-FR" dirty="0" smtClean="0"/>
              <a:t>, Type_Name)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4400" y="1713124"/>
            <a:ext cx="856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Employee (</a:t>
            </a:r>
            <a:r>
              <a:rPr lang="fr-FR" b="1" u="sng" dirty="0" smtClean="0"/>
              <a:t>Employee_Id</a:t>
            </a:r>
            <a:r>
              <a:rPr lang="fr-FR" dirty="0" smtClean="0"/>
              <a:t>, Employee_Name, Employee_Speciality, </a:t>
            </a:r>
            <a:r>
              <a:rPr lang="fr-FR" b="1" dirty="0" smtClean="0"/>
              <a:t>#Hotel_Id</a:t>
            </a:r>
            <a:r>
              <a:rPr lang="fr-FR" dirty="0" smtClean="0"/>
              <a:t>, </a:t>
            </a:r>
            <a:r>
              <a:rPr lang="fr-FR" b="1" dirty="0" smtClean="0"/>
              <a:t>#Director_Id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0" y="2346461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Room (</a:t>
            </a:r>
            <a:r>
              <a:rPr lang="fr-FR" b="1" u="sng" dirty="0" smtClean="0"/>
              <a:t>Room_Id</a:t>
            </a:r>
            <a:r>
              <a:rPr lang="fr-FR" dirty="0" smtClean="0"/>
              <a:t>, Floor, </a:t>
            </a:r>
            <a:r>
              <a:rPr lang="fr-FR" b="1" dirty="0" smtClean="0"/>
              <a:t>#Hotel_Id</a:t>
            </a:r>
            <a:r>
              <a:rPr lang="fr-FR" dirty="0" smtClean="0"/>
              <a:t>, </a:t>
            </a:r>
            <a:r>
              <a:rPr lang="fr-FR" b="1" dirty="0" smtClean="0"/>
              <a:t>#</a:t>
            </a:r>
            <a:r>
              <a:rPr lang="fr-FR" b="1" dirty="0" smtClean="0"/>
              <a:t>Category_Id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4400" y="2902678"/>
            <a:ext cx="602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Category (</a:t>
            </a:r>
            <a:r>
              <a:rPr lang="fr-FR" b="1" u="sng" dirty="0" smtClean="0"/>
              <a:t>Category_Id</a:t>
            </a:r>
            <a:r>
              <a:rPr lang="fr-FR" dirty="0" smtClean="0"/>
              <a:t>, Category_Name, Price, Beds_numbers)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16896" y="426507"/>
            <a:ext cx="644486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LeftFacing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Relational Model</a:t>
            </a:r>
            <a:endParaRPr lang="fr-FR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9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2</cp:revision>
  <dcterms:created xsi:type="dcterms:W3CDTF">2021-07-02T20:28:35Z</dcterms:created>
  <dcterms:modified xsi:type="dcterms:W3CDTF">2021-07-02T20:43:55Z</dcterms:modified>
</cp:coreProperties>
</file>