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2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6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2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08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8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4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81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57D6-77EB-477C-92C5-0D7D64CAD1D8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98C1-73BF-4F7F-92EE-E6FB53B55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11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ACADEMIE DE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