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57" r:id="rId5"/>
    <p:sldId id="258" r:id="rId6"/>
    <p:sldId id="267" r:id="rId7"/>
    <p:sldId id="268" r:id="rId8"/>
    <p:sldId id="259" r:id="rId9"/>
    <p:sldId id="269" r:id="rId10"/>
    <p:sldId id="270" r:id="rId11"/>
    <p:sldId id="271" r:id="rId12"/>
    <p:sldId id="264" r:id="rId13"/>
    <p:sldId id="273" r:id="rId14"/>
    <p:sldId id="266" r:id="rId15"/>
    <p:sldId id="263" r:id="rId16"/>
    <p:sldId id="265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F69E8-0537-3C4D-80BC-7E2617E533B0}">
          <p14:sldIdLst>
            <p14:sldId id="256"/>
            <p14:sldId id="261"/>
            <p14:sldId id="262"/>
            <p14:sldId id="257"/>
            <p14:sldId id="258"/>
            <p14:sldId id="267"/>
            <p14:sldId id="268"/>
            <p14:sldId id="259"/>
            <p14:sldId id="269"/>
            <p14:sldId id="270"/>
            <p14:sldId id="271"/>
            <p14:sldId id="264"/>
            <p14:sldId id="273"/>
            <p14:sldId id="266"/>
            <p14:sldId id="263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56"/>
    <a:srgbClr val="952F69"/>
    <a:srgbClr val="FF856D"/>
    <a:srgbClr val="FF2549"/>
    <a:srgbClr val="003635"/>
    <a:srgbClr val="9EFF29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>
      <p:cViewPr varScale="1">
        <p:scale>
          <a:sx n="136" d="100"/>
          <a:sy n="136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208CD-9A83-1F46-AFDA-C20F3FA07843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F775F-9D14-DE44-AE15-365EAFF0D4D0}">
      <dgm:prSet phldrT="[Text]" custT="1"/>
      <dgm:spPr/>
      <dgm:t>
        <a:bodyPr/>
        <a:lstStyle/>
        <a:p>
          <a:r>
            <a:rPr lang="en-US" sz="2800" dirty="0"/>
            <a:t>Yahoo</a:t>
          </a:r>
        </a:p>
        <a:p>
          <a:r>
            <a:rPr lang="en-US" sz="1400" dirty="0"/>
            <a:t>                                   two datasets</a:t>
          </a:r>
        </a:p>
      </dgm:t>
    </dgm:pt>
    <dgm:pt modelId="{71F7B86E-0190-3648-BF2A-60A98DD3DBCC}" type="parTrans" cxnId="{737DF2E9-7AFC-0A4B-B134-2F780A1F1A6C}">
      <dgm:prSet/>
      <dgm:spPr/>
      <dgm:t>
        <a:bodyPr/>
        <a:lstStyle/>
        <a:p>
          <a:endParaRPr lang="en-US"/>
        </a:p>
      </dgm:t>
    </dgm:pt>
    <dgm:pt modelId="{E14C3436-1AF2-DE41-B579-2985CD77A581}" type="sibTrans" cxnId="{737DF2E9-7AFC-0A4B-B134-2F780A1F1A6C}">
      <dgm:prSet/>
      <dgm:spPr/>
      <dgm:t>
        <a:bodyPr/>
        <a:lstStyle/>
        <a:p>
          <a:endParaRPr lang="en-US"/>
        </a:p>
      </dgm:t>
    </dgm:pt>
    <dgm:pt modelId="{240969B7-3ADF-F74B-99AB-6DE8EC33D79F}">
      <dgm:prSet phldrT="[Text]" custT="1"/>
      <dgm:spPr/>
      <dgm:t>
        <a:bodyPr/>
        <a:lstStyle/>
        <a:p>
          <a:r>
            <a:rPr lang="en-US" sz="2000" dirty="0"/>
            <a:t>      Feb 8 2016  To </a:t>
          </a:r>
        </a:p>
        <a:p>
          <a:r>
            <a:rPr lang="en-US" sz="2000" dirty="0"/>
            <a:t>Feb 8 2021</a:t>
          </a:r>
        </a:p>
      </dgm:t>
    </dgm:pt>
    <dgm:pt modelId="{A2466A21-4035-4540-8A99-F270A029EF7F}" type="parTrans" cxnId="{29F0F28F-6DAF-1447-89B1-9FE6DD82D1B4}">
      <dgm:prSet/>
      <dgm:spPr/>
      <dgm:t>
        <a:bodyPr/>
        <a:lstStyle/>
        <a:p>
          <a:endParaRPr lang="en-US"/>
        </a:p>
      </dgm:t>
    </dgm:pt>
    <dgm:pt modelId="{7E71296A-FE2D-E14B-B1AE-F6B4A581C8D1}" type="sibTrans" cxnId="{29F0F28F-6DAF-1447-89B1-9FE6DD82D1B4}">
      <dgm:prSet/>
      <dgm:spPr/>
      <dgm:t>
        <a:bodyPr/>
        <a:lstStyle/>
        <a:p>
          <a:endParaRPr lang="en-US"/>
        </a:p>
      </dgm:t>
    </dgm:pt>
    <dgm:pt modelId="{A23E21BC-C29C-AA43-8FD4-1727C7C8D74D}">
      <dgm:prSet phldrT="[Text]" custT="1"/>
      <dgm:spPr/>
      <dgm:t>
        <a:bodyPr/>
        <a:lstStyle/>
        <a:p>
          <a:r>
            <a:rPr lang="en-US" sz="2000" dirty="0"/>
            <a:t>     Feb 9 2021 To</a:t>
          </a:r>
        </a:p>
        <a:p>
          <a:r>
            <a:rPr lang="en-US" sz="2000" dirty="0"/>
            <a:t>     March 9 2021</a:t>
          </a:r>
        </a:p>
      </dgm:t>
    </dgm:pt>
    <dgm:pt modelId="{B4FBCE06-03FC-6841-9B75-8C1AA31572D0}" type="parTrans" cxnId="{FCF8F8C8-AA91-EF4C-9C75-BFEF1503BBE7}">
      <dgm:prSet/>
      <dgm:spPr/>
      <dgm:t>
        <a:bodyPr/>
        <a:lstStyle/>
        <a:p>
          <a:endParaRPr lang="en-US"/>
        </a:p>
      </dgm:t>
    </dgm:pt>
    <dgm:pt modelId="{05694460-2190-6A4B-981D-BA9D1F79A887}" type="sibTrans" cxnId="{FCF8F8C8-AA91-EF4C-9C75-BFEF1503BBE7}">
      <dgm:prSet/>
      <dgm:spPr/>
      <dgm:t>
        <a:bodyPr/>
        <a:lstStyle/>
        <a:p>
          <a:endParaRPr lang="en-US"/>
        </a:p>
      </dgm:t>
    </dgm:pt>
    <dgm:pt modelId="{792BCAAF-CECA-A34F-ABD6-309E9531F882}">
      <dgm:prSet phldrT="[Text]" custT="1"/>
      <dgm:spPr/>
      <dgm:t>
        <a:bodyPr/>
        <a:lstStyle/>
        <a:p>
          <a:r>
            <a:rPr lang="en-US" sz="2400" dirty="0"/>
            <a:t>Ticker symbol</a:t>
          </a:r>
        </a:p>
        <a:p>
          <a:r>
            <a:rPr lang="en-US" sz="2400" dirty="0"/>
            <a:t>BTC-USD</a:t>
          </a:r>
        </a:p>
      </dgm:t>
    </dgm:pt>
    <dgm:pt modelId="{5999BCC1-137B-F84B-B30A-E65FAD7FA45B}" type="parTrans" cxnId="{41004345-ADCE-C14F-BEF1-730D2FA980BB}">
      <dgm:prSet/>
      <dgm:spPr/>
      <dgm:t>
        <a:bodyPr/>
        <a:lstStyle/>
        <a:p>
          <a:endParaRPr lang="en-US"/>
        </a:p>
      </dgm:t>
    </dgm:pt>
    <dgm:pt modelId="{C3654B30-5A76-A44A-95AF-EA41F8E3DE18}" type="sibTrans" cxnId="{41004345-ADCE-C14F-BEF1-730D2FA980BB}">
      <dgm:prSet/>
      <dgm:spPr/>
      <dgm:t>
        <a:bodyPr/>
        <a:lstStyle/>
        <a:p>
          <a:endParaRPr lang="en-US"/>
        </a:p>
      </dgm:t>
    </dgm:pt>
    <dgm:pt modelId="{6EA98399-50B5-A94A-B58A-B61DAA987C88}" type="pres">
      <dgm:prSet presAssocID="{166208CD-9A83-1F46-AFDA-C20F3FA078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7C2ECD-3DC7-364D-A542-7ED5428EF350}" type="pres">
      <dgm:prSet presAssocID="{258F775F-9D14-DE44-AE15-365EAFF0D4D0}" presName="root" presStyleCnt="0"/>
      <dgm:spPr/>
    </dgm:pt>
    <dgm:pt modelId="{86B73E8E-A761-7049-B746-3B7D477FF417}" type="pres">
      <dgm:prSet presAssocID="{258F775F-9D14-DE44-AE15-365EAFF0D4D0}" presName="rootComposite" presStyleCnt="0"/>
      <dgm:spPr/>
    </dgm:pt>
    <dgm:pt modelId="{F4824B4A-0BB4-2444-96C0-0406A96443CF}" type="pres">
      <dgm:prSet presAssocID="{258F775F-9D14-DE44-AE15-365EAFF0D4D0}" presName="rootText" presStyleLbl="node1" presStyleIdx="0" presStyleCnt="2" custScaleX="123670" custScaleY="80781"/>
      <dgm:spPr/>
    </dgm:pt>
    <dgm:pt modelId="{1856AE21-665B-DF47-B2CD-F0413F92FD31}" type="pres">
      <dgm:prSet presAssocID="{258F775F-9D14-DE44-AE15-365EAFF0D4D0}" presName="rootConnector" presStyleLbl="node1" presStyleIdx="0" presStyleCnt="2"/>
      <dgm:spPr/>
    </dgm:pt>
    <dgm:pt modelId="{2CBDA709-F687-1F40-A6FE-76C91F5D6AE7}" type="pres">
      <dgm:prSet presAssocID="{258F775F-9D14-DE44-AE15-365EAFF0D4D0}" presName="childShape" presStyleCnt="0"/>
      <dgm:spPr/>
    </dgm:pt>
    <dgm:pt modelId="{DD9FDC9D-EF4F-9A46-B47E-42616EF1F603}" type="pres">
      <dgm:prSet presAssocID="{A2466A21-4035-4540-8A99-F270A029EF7F}" presName="Name13" presStyleLbl="parChTrans1D2" presStyleIdx="0" presStyleCnt="2"/>
      <dgm:spPr/>
    </dgm:pt>
    <dgm:pt modelId="{E9024C05-6514-AD44-B497-95A94CABC1A6}" type="pres">
      <dgm:prSet presAssocID="{240969B7-3ADF-F74B-99AB-6DE8EC33D79F}" presName="childText" presStyleLbl="bgAcc1" presStyleIdx="0" presStyleCnt="2" custScaleX="186064" custScaleY="111973">
        <dgm:presLayoutVars>
          <dgm:bulletEnabled val="1"/>
        </dgm:presLayoutVars>
      </dgm:prSet>
      <dgm:spPr/>
    </dgm:pt>
    <dgm:pt modelId="{57A52994-7050-B64A-9F8B-7117B6D6E0E2}" type="pres">
      <dgm:prSet presAssocID="{B4FBCE06-03FC-6841-9B75-8C1AA31572D0}" presName="Name13" presStyleLbl="parChTrans1D2" presStyleIdx="1" presStyleCnt="2"/>
      <dgm:spPr/>
    </dgm:pt>
    <dgm:pt modelId="{D32B9169-E139-4F49-BE0C-F80ABF0A6A46}" type="pres">
      <dgm:prSet presAssocID="{A23E21BC-C29C-AA43-8FD4-1727C7C8D74D}" presName="childText" presStyleLbl="bgAcc1" presStyleIdx="1" presStyleCnt="2" custScaleX="188959" custScaleY="109569" custLinFactNeighborX="-2614" custLinFactNeighborY="-8863">
        <dgm:presLayoutVars>
          <dgm:bulletEnabled val="1"/>
        </dgm:presLayoutVars>
      </dgm:prSet>
      <dgm:spPr/>
    </dgm:pt>
    <dgm:pt modelId="{1C307104-6D38-0A4D-9EF7-DBA82182ED46}" type="pres">
      <dgm:prSet presAssocID="{792BCAAF-CECA-A34F-ABD6-309E9531F882}" presName="root" presStyleCnt="0"/>
      <dgm:spPr/>
    </dgm:pt>
    <dgm:pt modelId="{DC602D17-C088-E748-9179-6A1271080A89}" type="pres">
      <dgm:prSet presAssocID="{792BCAAF-CECA-A34F-ABD6-309E9531F882}" presName="rootComposite" presStyleCnt="0"/>
      <dgm:spPr/>
    </dgm:pt>
    <dgm:pt modelId="{0A652C93-1A81-5643-A0E3-2306CE0FA335}" type="pres">
      <dgm:prSet presAssocID="{792BCAAF-CECA-A34F-ABD6-309E9531F882}" presName="rootText" presStyleLbl="node1" presStyleIdx="1" presStyleCnt="2" custScaleX="104900" custScaleY="81271"/>
      <dgm:spPr/>
    </dgm:pt>
    <dgm:pt modelId="{093B0BF9-8EE0-F840-8446-30AD95CECA34}" type="pres">
      <dgm:prSet presAssocID="{792BCAAF-CECA-A34F-ABD6-309E9531F882}" presName="rootConnector" presStyleLbl="node1" presStyleIdx="1" presStyleCnt="2"/>
      <dgm:spPr/>
    </dgm:pt>
    <dgm:pt modelId="{DF38BA9B-B4F4-CD4A-A69F-446BADFDAD36}" type="pres">
      <dgm:prSet presAssocID="{792BCAAF-CECA-A34F-ABD6-309E9531F882}" presName="childShape" presStyleCnt="0"/>
      <dgm:spPr/>
    </dgm:pt>
  </dgm:ptLst>
  <dgm:cxnLst>
    <dgm:cxn modelId="{5C4BF105-3666-1B4E-B985-6436146EECB6}" type="presOf" srcId="{166208CD-9A83-1F46-AFDA-C20F3FA07843}" destId="{6EA98399-50B5-A94A-B58A-B61DAA987C88}" srcOrd="0" destOrd="0" presId="urn:microsoft.com/office/officeart/2005/8/layout/hierarchy3"/>
    <dgm:cxn modelId="{41004345-ADCE-C14F-BEF1-730D2FA980BB}" srcId="{166208CD-9A83-1F46-AFDA-C20F3FA07843}" destId="{792BCAAF-CECA-A34F-ABD6-309E9531F882}" srcOrd="1" destOrd="0" parTransId="{5999BCC1-137B-F84B-B30A-E65FAD7FA45B}" sibTransId="{C3654B30-5A76-A44A-95AF-EA41F8E3DE18}"/>
    <dgm:cxn modelId="{643AFE4A-197C-1741-BC5C-8FBF09697DF2}" type="presOf" srcId="{258F775F-9D14-DE44-AE15-365EAFF0D4D0}" destId="{F4824B4A-0BB4-2444-96C0-0406A96443CF}" srcOrd="0" destOrd="0" presId="urn:microsoft.com/office/officeart/2005/8/layout/hierarchy3"/>
    <dgm:cxn modelId="{68A05253-3F62-4149-81E7-325BACB3C91C}" type="presOf" srcId="{258F775F-9D14-DE44-AE15-365EAFF0D4D0}" destId="{1856AE21-665B-DF47-B2CD-F0413F92FD31}" srcOrd="1" destOrd="0" presId="urn:microsoft.com/office/officeart/2005/8/layout/hierarchy3"/>
    <dgm:cxn modelId="{67962075-F3A6-9E4B-9B72-5918568C99EF}" type="presOf" srcId="{A23E21BC-C29C-AA43-8FD4-1727C7C8D74D}" destId="{D32B9169-E139-4F49-BE0C-F80ABF0A6A46}" srcOrd="0" destOrd="0" presId="urn:microsoft.com/office/officeart/2005/8/layout/hierarchy3"/>
    <dgm:cxn modelId="{93F41879-0618-0E42-8E6B-6F3CC10B3967}" type="presOf" srcId="{A2466A21-4035-4540-8A99-F270A029EF7F}" destId="{DD9FDC9D-EF4F-9A46-B47E-42616EF1F603}" srcOrd="0" destOrd="0" presId="urn:microsoft.com/office/officeart/2005/8/layout/hierarchy3"/>
    <dgm:cxn modelId="{F8DE4C8E-3E7C-BD47-BBFD-400D48581E9F}" type="presOf" srcId="{B4FBCE06-03FC-6841-9B75-8C1AA31572D0}" destId="{57A52994-7050-B64A-9F8B-7117B6D6E0E2}" srcOrd="0" destOrd="0" presId="urn:microsoft.com/office/officeart/2005/8/layout/hierarchy3"/>
    <dgm:cxn modelId="{29F0F28F-6DAF-1447-89B1-9FE6DD82D1B4}" srcId="{258F775F-9D14-DE44-AE15-365EAFF0D4D0}" destId="{240969B7-3ADF-F74B-99AB-6DE8EC33D79F}" srcOrd="0" destOrd="0" parTransId="{A2466A21-4035-4540-8A99-F270A029EF7F}" sibTransId="{7E71296A-FE2D-E14B-B1AE-F6B4A581C8D1}"/>
    <dgm:cxn modelId="{F53B2994-967A-F344-B627-461988EEB83E}" type="presOf" srcId="{792BCAAF-CECA-A34F-ABD6-309E9531F882}" destId="{093B0BF9-8EE0-F840-8446-30AD95CECA34}" srcOrd="1" destOrd="0" presId="urn:microsoft.com/office/officeart/2005/8/layout/hierarchy3"/>
    <dgm:cxn modelId="{801653B6-240C-724A-B2B4-E97491A27555}" type="presOf" srcId="{240969B7-3ADF-F74B-99AB-6DE8EC33D79F}" destId="{E9024C05-6514-AD44-B497-95A94CABC1A6}" srcOrd="0" destOrd="0" presId="urn:microsoft.com/office/officeart/2005/8/layout/hierarchy3"/>
    <dgm:cxn modelId="{FAA010C5-79A4-1A40-AF84-49FFE36749A7}" type="presOf" srcId="{792BCAAF-CECA-A34F-ABD6-309E9531F882}" destId="{0A652C93-1A81-5643-A0E3-2306CE0FA335}" srcOrd="0" destOrd="0" presId="urn:microsoft.com/office/officeart/2005/8/layout/hierarchy3"/>
    <dgm:cxn modelId="{FCF8F8C8-AA91-EF4C-9C75-BFEF1503BBE7}" srcId="{258F775F-9D14-DE44-AE15-365EAFF0D4D0}" destId="{A23E21BC-C29C-AA43-8FD4-1727C7C8D74D}" srcOrd="1" destOrd="0" parTransId="{B4FBCE06-03FC-6841-9B75-8C1AA31572D0}" sibTransId="{05694460-2190-6A4B-981D-BA9D1F79A887}"/>
    <dgm:cxn modelId="{737DF2E9-7AFC-0A4B-B134-2F780A1F1A6C}" srcId="{166208CD-9A83-1F46-AFDA-C20F3FA07843}" destId="{258F775F-9D14-DE44-AE15-365EAFF0D4D0}" srcOrd="0" destOrd="0" parTransId="{71F7B86E-0190-3648-BF2A-60A98DD3DBCC}" sibTransId="{E14C3436-1AF2-DE41-B579-2985CD77A581}"/>
    <dgm:cxn modelId="{088BC576-EAC2-DA45-AA10-0D361AB57150}" type="presParOf" srcId="{6EA98399-50B5-A94A-B58A-B61DAA987C88}" destId="{CB7C2ECD-3DC7-364D-A542-7ED5428EF350}" srcOrd="0" destOrd="0" presId="urn:microsoft.com/office/officeart/2005/8/layout/hierarchy3"/>
    <dgm:cxn modelId="{69140A80-D101-474F-89F3-D0DB2302A23F}" type="presParOf" srcId="{CB7C2ECD-3DC7-364D-A542-7ED5428EF350}" destId="{86B73E8E-A761-7049-B746-3B7D477FF417}" srcOrd="0" destOrd="0" presId="urn:microsoft.com/office/officeart/2005/8/layout/hierarchy3"/>
    <dgm:cxn modelId="{17687A0F-C733-1040-BF39-0E567884EC2E}" type="presParOf" srcId="{86B73E8E-A761-7049-B746-3B7D477FF417}" destId="{F4824B4A-0BB4-2444-96C0-0406A96443CF}" srcOrd="0" destOrd="0" presId="urn:microsoft.com/office/officeart/2005/8/layout/hierarchy3"/>
    <dgm:cxn modelId="{6560DB22-4946-894A-A05B-D123BB455366}" type="presParOf" srcId="{86B73E8E-A761-7049-B746-3B7D477FF417}" destId="{1856AE21-665B-DF47-B2CD-F0413F92FD31}" srcOrd="1" destOrd="0" presId="urn:microsoft.com/office/officeart/2005/8/layout/hierarchy3"/>
    <dgm:cxn modelId="{253C9A8D-3B15-864C-8575-E115727600B9}" type="presParOf" srcId="{CB7C2ECD-3DC7-364D-A542-7ED5428EF350}" destId="{2CBDA709-F687-1F40-A6FE-76C91F5D6AE7}" srcOrd="1" destOrd="0" presId="urn:microsoft.com/office/officeart/2005/8/layout/hierarchy3"/>
    <dgm:cxn modelId="{8AD480EC-80EB-DF41-81B2-D0D4B6642AE6}" type="presParOf" srcId="{2CBDA709-F687-1F40-A6FE-76C91F5D6AE7}" destId="{DD9FDC9D-EF4F-9A46-B47E-42616EF1F603}" srcOrd="0" destOrd="0" presId="urn:microsoft.com/office/officeart/2005/8/layout/hierarchy3"/>
    <dgm:cxn modelId="{81D00075-1E0E-D743-B0DA-63C3D367D7D6}" type="presParOf" srcId="{2CBDA709-F687-1F40-A6FE-76C91F5D6AE7}" destId="{E9024C05-6514-AD44-B497-95A94CABC1A6}" srcOrd="1" destOrd="0" presId="urn:microsoft.com/office/officeart/2005/8/layout/hierarchy3"/>
    <dgm:cxn modelId="{B348ACCE-3E8F-9E41-86E0-BA9B6DE3C456}" type="presParOf" srcId="{2CBDA709-F687-1F40-A6FE-76C91F5D6AE7}" destId="{57A52994-7050-B64A-9F8B-7117B6D6E0E2}" srcOrd="2" destOrd="0" presId="urn:microsoft.com/office/officeart/2005/8/layout/hierarchy3"/>
    <dgm:cxn modelId="{A899ADEA-9037-D94E-A2F2-1A4212C95922}" type="presParOf" srcId="{2CBDA709-F687-1F40-A6FE-76C91F5D6AE7}" destId="{D32B9169-E139-4F49-BE0C-F80ABF0A6A46}" srcOrd="3" destOrd="0" presId="urn:microsoft.com/office/officeart/2005/8/layout/hierarchy3"/>
    <dgm:cxn modelId="{521DC2AA-FDAE-6745-B9F9-E13485BEEEB1}" type="presParOf" srcId="{6EA98399-50B5-A94A-B58A-B61DAA987C88}" destId="{1C307104-6D38-0A4D-9EF7-DBA82182ED46}" srcOrd="1" destOrd="0" presId="urn:microsoft.com/office/officeart/2005/8/layout/hierarchy3"/>
    <dgm:cxn modelId="{6E439EE0-956E-9142-A054-F4C7D65221F2}" type="presParOf" srcId="{1C307104-6D38-0A4D-9EF7-DBA82182ED46}" destId="{DC602D17-C088-E748-9179-6A1271080A89}" srcOrd="0" destOrd="0" presId="urn:microsoft.com/office/officeart/2005/8/layout/hierarchy3"/>
    <dgm:cxn modelId="{661039FC-6E9A-B641-94E4-6D188A4196BD}" type="presParOf" srcId="{DC602D17-C088-E748-9179-6A1271080A89}" destId="{0A652C93-1A81-5643-A0E3-2306CE0FA335}" srcOrd="0" destOrd="0" presId="urn:microsoft.com/office/officeart/2005/8/layout/hierarchy3"/>
    <dgm:cxn modelId="{21670D24-75FE-364D-835E-9451964BE9F1}" type="presParOf" srcId="{DC602D17-C088-E748-9179-6A1271080A89}" destId="{093B0BF9-8EE0-F840-8446-30AD95CECA34}" srcOrd="1" destOrd="0" presId="urn:microsoft.com/office/officeart/2005/8/layout/hierarchy3"/>
    <dgm:cxn modelId="{C009B9C8-0BDB-4943-B361-7346F4EF34BA}" type="presParOf" srcId="{1C307104-6D38-0A4D-9EF7-DBA82182ED46}" destId="{DF38BA9B-B4F4-CD4A-A69F-446BADFDAD3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35C4E-E814-B04D-9A00-4C121010AA92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0897791C-2FFA-B646-87AD-FE8A7FAE93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Predict</a:t>
          </a:r>
        </a:p>
      </dgm:t>
    </dgm:pt>
    <dgm:pt modelId="{642E3C74-F297-3549-B2F6-69B5A7BD1895}" type="parTrans" cxnId="{67FFBC9E-9FFA-A94F-B0C7-A6ED30882538}">
      <dgm:prSet/>
      <dgm:spPr/>
      <dgm:t>
        <a:bodyPr/>
        <a:lstStyle/>
        <a:p>
          <a:endParaRPr lang="en-US"/>
        </a:p>
      </dgm:t>
    </dgm:pt>
    <dgm:pt modelId="{7CE1238C-8794-9545-A226-7346BEC76AA4}" type="sibTrans" cxnId="{67FFBC9E-9FFA-A94F-B0C7-A6ED30882538}">
      <dgm:prSet/>
      <dgm:spPr/>
      <dgm:t>
        <a:bodyPr/>
        <a:lstStyle/>
        <a:p>
          <a:endParaRPr lang="en-US"/>
        </a:p>
      </dgm:t>
    </dgm:pt>
    <dgm:pt modelId="{60D9A8EE-0E0D-EF43-8C96-B460757B504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FE3D9201-6CEE-0840-9878-AE9CD048A792}" type="parTrans" cxnId="{B947A1D2-32AB-4D4A-8230-AF61CBBFE1AD}">
      <dgm:prSet/>
      <dgm:spPr/>
      <dgm:t>
        <a:bodyPr/>
        <a:lstStyle/>
        <a:p>
          <a:endParaRPr lang="en-US"/>
        </a:p>
      </dgm:t>
    </dgm:pt>
    <dgm:pt modelId="{7413B30D-FB15-4E4D-8D52-048FD020EADC}" type="sibTrans" cxnId="{B947A1D2-32AB-4D4A-8230-AF61CBBFE1AD}">
      <dgm:prSet/>
      <dgm:spPr/>
      <dgm:t>
        <a:bodyPr/>
        <a:lstStyle/>
        <a:p>
          <a:endParaRPr lang="en-US"/>
        </a:p>
      </dgm:t>
    </dgm:pt>
    <dgm:pt modelId="{D1BB420A-7EF9-C14D-9DF0-81B906C348D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Fit/Train</a:t>
          </a:r>
        </a:p>
      </dgm:t>
    </dgm:pt>
    <dgm:pt modelId="{572A9CD4-BFD5-1044-AD28-462D033FB253}" type="parTrans" cxnId="{04637D74-D986-B349-B475-9892D668E968}">
      <dgm:prSet/>
      <dgm:spPr/>
      <dgm:t>
        <a:bodyPr/>
        <a:lstStyle/>
        <a:p>
          <a:endParaRPr lang="en-US"/>
        </a:p>
      </dgm:t>
    </dgm:pt>
    <dgm:pt modelId="{C49314BF-2C35-F348-B4A0-9E3C828E32F8}" type="sibTrans" cxnId="{04637D74-D986-B349-B475-9892D668E968}">
      <dgm:prSet/>
      <dgm:spPr/>
      <dgm:t>
        <a:bodyPr/>
        <a:lstStyle/>
        <a:p>
          <a:endParaRPr lang="en-US"/>
        </a:p>
      </dgm:t>
    </dgm:pt>
    <dgm:pt modelId="{E9C079BD-3326-824F-8ED4-09B081163BF0}" type="pres">
      <dgm:prSet presAssocID="{10735C4E-E814-B04D-9A00-4C121010AA9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BBA2B8-DC02-5C4B-A273-D1F42A958115}" type="pres">
      <dgm:prSet presAssocID="{0897791C-2FFA-B646-87AD-FE8A7FAE9377}" presName="gear1" presStyleLbl="node1" presStyleIdx="0" presStyleCnt="3">
        <dgm:presLayoutVars>
          <dgm:chMax val="1"/>
          <dgm:bulletEnabled val="1"/>
        </dgm:presLayoutVars>
      </dgm:prSet>
      <dgm:spPr/>
    </dgm:pt>
    <dgm:pt modelId="{8D40E87A-6187-7D49-9ABD-0079D25FB6FE}" type="pres">
      <dgm:prSet presAssocID="{0897791C-2FFA-B646-87AD-FE8A7FAE9377}" presName="gear1srcNode" presStyleLbl="node1" presStyleIdx="0" presStyleCnt="3"/>
      <dgm:spPr/>
    </dgm:pt>
    <dgm:pt modelId="{BB72BE0C-9684-A741-B4D2-C7BF3826A3B4}" type="pres">
      <dgm:prSet presAssocID="{0897791C-2FFA-B646-87AD-FE8A7FAE9377}" presName="gear1dstNode" presStyleLbl="node1" presStyleIdx="0" presStyleCnt="3"/>
      <dgm:spPr/>
    </dgm:pt>
    <dgm:pt modelId="{2B7AFCBF-8F26-614D-B05C-37C49990A3C9}" type="pres">
      <dgm:prSet presAssocID="{60D9A8EE-0E0D-EF43-8C96-B460757B5040}" presName="gear2" presStyleLbl="node1" presStyleIdx="1" presStyleCnt="3">
        <dgm:presLayoutVars>
          <dgm:chMax val="1"/>
          <dgm:bulletEnabled val="1"/>
        </dgm:presLayoutVars>
      </dgm:prSet>
      <dgm:spPr/>
    </dgm:pt>
    <dgm:pt modelId="{0A638034-F173-584D-9310-A50BFDE7E1ED}" type="pres">
      <dgm:prSet presAssocID="{60D9A8EE-0E0D-EF43-8C96-B460757B5040}" presName="gear2srcNode" presStyleLbl="node1" presStyleIdx="1" presStyleCnt="3"/>
      <dgm:spPr/>
    </dgm:pt>
    <dgm:pt modelId="{3D26150B-938D-FF46-8074-BDBDD60AABA9}" type="pres">
      <dgm:prSet presAssocID="{60D9A8EE-0E0D-EF43-8C96-B460757B5040}" presName="gear2dstNode" presStyleLbl="node1" presStyleIdx="1" presStyleCnt="3"/>
      <dgm:spPr/>
    </dgm:pt>
    <dgm:pt modelId="{99D06795-34EC-CF42-A6A9-20E6D7C23C9C}" type="pres">
      <dgm:prSet presAssocID="{D1BB420A-7EF9-C14D-9DF0-81B906C348D4}" presName="gear3" presStyleLbl="node1" presStyleIdx="2" presStyleCnt="3"/>
      <dgm:spPr/>
    </dgm:pt>
    <dgm:pt modelId="{304151C5-F162-2740-A924-0247F421262F}" type="pres">
      <dgm:prSet presAssocID="{D1BB420A-7EF9-C14D-9DF0-81B906C348D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3BA6F47-0F09-844B-A950-2518F0BA46C4}" type="pres">
      <dgm:prSet presAssocID="{D1BB420A-7EF9-C14D-9DF0-81B906C348D4}" presName="gear3srcNode" presStyleLbl="node1" presStyleIdx="2" presStyleCnt="3"/>
      <dgm:spPr/>
    </dgm:pt>
    <dgm:pt modelId="{171E0981-90C0-924D-8652-A723E26C68D8}" type="pres">
      <dgm:prSet presAssocID="{D1BB420A-7EF9-C14D-9DF0-81B906C348D4}" presName="gear3dstNode" presStyleLbl="node1" presStyleIdx="2" presStyleCnt="3"/>
      <dgm:spPr/>
    </dgm:pt>
    <dgm:pt modelId="{D7931FF1-6B12-A146-8AA2-36F432A35703}" type="pres">
      <dgm:prSet presAssocID="{7CE1238C-8794-9545-A226-7346BEC76AA4}" presName="connector1" presStyleLbl="sibTrans2D1" presStyleIdx="0" presStyleCnt="3"/>
      <dgm:spPr/>
    </dgm:pt>
    <dgm:pt modelId="{BAB64F2C-2BA2-2240-8BD1-788597474549}" type="pres">
      <dgm:prSet presAssocID="{7413B30D-FB15-4E4D-8D52-048FD020EADC}" presName="connector2" presStyleLbl="sibTrans2D1" presStyleIdx="1" presStyleCnt="3"/>
      <dgm:spPr/>
    </dgm:pt>
    <dgm:pt modelId="{18D4B2DB-0957-6A40-AC4B-08A362AF2BEA}" type="pres">
      <dgm:prSet presAssocID="{C49314BF-2C35-F348-B4A0-9E3C828E32F8}" presName="connector3" presStyleLbl="sibTrans2D1" presStyleIdx="2" presStyleCnt="3"/>
      <dgm:spPr/>
    </dgm:pt>
  </dgm:ptLst>
  <dgm:cxnLst>
    <dgm:cxn modelId="{13A8450B-9CF3-CB48-AEE6-12774AF714BE}" type="presOf" srcId="{7413B30D-FB15-4E4D-8D52-048FD020EADC}" destId="{BAB64F2C-2BA2-2240-8BD1-788597474549}" srcOrd="0" destOrd="0" presId="urn:microsoft.com/office/officeart/2005/8/layout/gear1"/>
    <dgm:cxn modelId="{79DEFA26-EDB9-914F-9122-73CC799757C0}" type="presOf" srcId="{60D9A8EE-0E0D-EF43-8C96-B460757B5040}" destId="{0A638034-F173-584D-9310-A50BFDE7E1ED}" srcOrd="1" destOrd="0" presId="urn:microsoft.com/office/officeart/2005/8/layout/gear1"/>
    <dgm:cxn modelId="{B0F24528-35F9-0D47-98CD-48DBC8827383}" type="presOf" srcId="{C49314BF-2C35-F348-B4A0-9E3C828E32F8}" destId="{18D4B2DB-0957-6A40-AC4B-08A362AF2BEA}" srcOrd="0" destOrd="0" presId="urn:microsoft.com/office/officeart/2005/8/layout/gear1"/>
    <dgm:cxn modelId="{33C74B41-32A6-5946-B0D9-1B5798DB63B9}" type="presOf" srcId="{10735C4E-E814-B04D-9A00-4C121010AA92}" destId="{E9C079BD-3326-824F-8ED4-09B081163BF0}" srcOrd="0" destOrd="0" presId="urn:microsoft.com/office/officeart/2005/8/layout/gear1"/>
    <dgm:cxn modelId="{46B0EC4A-135D-B94A-84E0-DD9948E44598}" type="presOf" srcId="{D1BB420A-7EF9-C14D-9DF0-81B906C348D4}" destId="{B3BA6F47-0F09-844B-A950-2518F0BA46C4}" srcOrd="2" destOrd="0" presId="urn:microsoft.com/office/officeart/2005/8/layout/gear1"/>
    <dgm:cxn modelId="{70643665-DBE8-D441-A4BE-CD4F5322F8C0}" type="presOf" srcId="{D1BB420A-7EF9-C14D-9DF0-81B906C348D4}" destId="{171E0981-90C0-924D-8652-A723E26C68D8}" srcOrd="3" destOrd="0" presId="urn:microsoft.com/office/officeart/2005/8/layout/gear1"/>
    <dgm:cxn modelId="{F234AA68-E3E9-604F-856C-638EB57D20F6}" type="presOf" srcId="{60D9A8EE-0E0D-EF43-8C96-B460757B5040}" destId="{2B7AFCBF-8F26-614D-B05C-37C49990A3C9}" srcOrd="0" destOrd="0" presId="urn:microsoft.com/office/officeart/2005/8/layout/gear1"/>
    <dgm:cxn modelId="{04637D74-D986-B349-B475-9892D668E968}" srcId="{10735C4E-E814-B04D-9A00-4C121010AA92}" destId="{D1BB420A-7EF9-C14D-9DF0-81B906C348D4}" srcOrd="2" destOrd="0" parTransId="{572A9CD4-BFD5-1044-AD28-462D033FB253}" sibTransId="{C49314BF-2C35-F348-B4A0-9E3C828E32F8}"/>
    <dgm:cxn modelId="{09291576-1CFC-7642-A338-C9B0ECFBC470}" type="presOf" srcId="{0897791C-2FFA-B646-87AD-FE8A7FAE9377}" destId="{2FBBA2B8-DC02-5C4B-A273-D1F42A958115}" srcOrd="0" destOrd="0" presId="urn:microsoft.com/office/officeart/2005/8/layout/gear1"/>
    <dgm:cxn modelId="{074E0377-9B54-A546-A728-DFDC7E4D2C54}" type="presOf" srcId="{7CE1238C-8794-9545-A226-7346BEC76AA4}" destId="{D7931FF1-6B12-A146-8AA2-36F432A35703}" srcOrd="0" destOrd="0" presId="urn:microsoft.com/office/officeart/2005/8/layout/gear1"/>
    <dgm:cxn modelId="{5BE4998F-547C-6244-BFE7-97BD4D26EA8E}" type="presOf" srcId="{D1BB420A-7EF9-C14D-9DF0-81B906C348D4}" destId="{304151C5-F162-2740-A924-0247F421262F}" srcOrd="1" destOrd="0" presId="urn:microsoft.com/office/officeart/2005/8/layout/gear1"/>
    <dgm:cxn modelId="{67FFBC9E-9FFA-A94F-B0C7-A6ED30882538}" srcId="{10735C4E-E814-B04D-9A00-4C121010AA92}" destId="{0897791C-2FFA-B646-87AD-FE8A7FAE9377}" srcOrd="0" destOrd="0" parTransId="{642E3C74-F297-3549-B2F6-69B5A7BD1895}" sibTransId="{7CE1238C-8794-9545-A226-7346BEC76AA4}"/>
    <dgm:cxn modelId="{E4C7BDA4-D0B3-3249-A477-30937144B0D5}" type="presOf" srcId="{0897791C-2FFA-B646-87AD-FE8A7FAE9377}" destId="{BB72BE0C-9684-A741-B4D2-C7BF3826A3B4}" srcOrd="2" destOrd="0" presId="urn:microsoft.com/office/officeart/2005/8/layout/gear1"/>
    <dgm:cxn modelId="{02183AA7-756F-D943-9C48-EBB5765338BA}" type="presOf" srcId="{0897791C-2FFA-B646-87AD-FE8A7FAE9377}" destId="{8D40E87A-6187-7D49-9ABD-0079D25FB6FE}" srcOrd="1" destOrd="0" presId="urn:microsoft.com/office/officeart/2005/8/layout/gear1"/>
    <dgm:cxn modelId="{AA9EC4CA-6AA5-B148-AAAC-F854FF98340C}" type="presOf" srcId="{60D9A8EE-0E0D-EF43-8C96-B460757B5040}" destId="{3D26150B-938D-FF46-8074-BDBDD60AABA9}" srcOrd="2" destOrd="0" presId="urn:microsoft.com/office/officeart/2005/8/layout/gear1"/>
    <dgm:cxn modelId="{34A7AED0-F8AC-AD4E-B60C-F0CD062790D9}" type="presOf" srcId="{D1BB420A-7EF9-C14D-9DF0-81B906C348D4}" destId="{99D06795-34EC-CF42-A6A9-20E6D7C23C9C}" srcOrd="0" destOrd="0" presId="urn:microsoft.com/office/officeart/2005/8/layout/gear1"/>
    <dgm:cxn modelId="{B947A1D2-32AB-4D4A-8230-AF61CBBFE1AD}" srcId="{10735C4E-E814-B04D-9A00-4C121010AA92}" destId="{60D9A8EE-0E0D-EF43-8C96-B460757B5040}" srcOrd="1" destOrd="0" parTransId="{FE3D9201-6CEE-0840-9878-AE9CD048A792}" sibTransId="{7413B30D-FB15-4E4D-8D52-048FD020EADC}"/>
    <dgm:cxn modelId="{7AE60E73-85DA-F543-BB24-5E45AEC8E297}" type="presParOf" srcId="{E9C079BD-3326-824F-8ED4-09B081163BF0}" destId="{2FBBA2B8-DC02-5C4B-A273-D1F42A958115}" srcOrd="0" destOrd="0" presId="urn:microsoft.com/office/officeart/2005/8/layout/gear1"/>
    <dgm:cxn modelId="{ABB3D3EA-3A1A-3346-A021-3125F4D3AFE6}" type="presParOf" srcId="{E9C079BD-3326-824F-8ED4-09B081163BF0}" destId="{8D40E87A-6187-7D49-9ABD-0079D25FB6FE}" srcOrd="1" destOrd="0" presId="urn:microsoft.com/office/officeart/2005/8/layout/gear1"/>
    <dgm:cxn modelId="{01CA9D9C-3273-1A49-A840-BB64E2FDD7C2}" type="presParOf" srcId="{E9C079BD-3326-824F-8ED4-09B081163BF0}" destId="{BB72BE0C-9684-A741-B4D2-C7BF3826A3B4}" srcOrd="2" destOrd="0" presId="urn:microsoft.com/office/officeart/2005/8/layout/gear1"/>
    <dgm:cxn modelId="{3252F9A5-B43D-724C-99A1-C08D6BCE584F}" type="presParOf" srcId="{E9C079BD-3326-824F-8ED4-09B081163BF0}" destId="{2B7AFCBF-8F26-614D-B05C-37C49990A3C9}" srcOrd="3" destOrd="0" presId="urn:microsoft.com/office/officeart/2005/8/layout/gear1"/>
    <dgm:cxn modelId="{5D4F2CD1-5DA2-124E-927B-69EB4D440A78}" type="presParOf" srcId="{E9C079BD-3326-824F-8ED4-09B081163BF0}" destId="{0A638034-F173-584D-9310-A50BFDE7E1ED}" srcOrd="4" destOrd="0" presId="urn:microsoft.com/office/officeart/2005/8/layout/gear1"/>
    <dgm:cxn modelId="{5E15A219-DE57-6E43-B5D0-8A259626EFDF}" type="presParOf" srcId="{E9C079BD-3326-824F-8ED4-09B081163BF0}" destId="{3D26150B-938D-FF46-8074-BDBDD60AABA9}" srcOrd="5" destOrd="0" presId="urn:microsoft.com/office/officeart/2005/8/layout/gear1"/>
    <dgm:cxn modelId="{6247926E-3C26-9640-ACA5-8826937F3F4D}" type="presParOf" srcId="{E9C079BD-3326-824F-8ED4-09B081163BF0}" destId="{99D06795-34EC-CF42-A6A9-20E6D7C23C9C}" srcOrd="6" destOrd="0" presId="urn:microsoft.com/office/officeart/2005/8/layout/gear1"/>
    <dgm:cxn modelId="{856B347A-4223-F84F-8DD4-16E9A6B75748}" type="presParOf" srcId="{E9C079BD-3326-824F-8ED4-09B081163BF0}" destId="{304151C5-F162-2740-A924-0247F421262F}" srcOrd="7" destOrd="0" presId="urn:microsoft.com/office/officeart/2005/8/layout/gear1"/>
    <dgm:cxn modelId="{8F146BEB-3E70-0A4D-98E4-4A65F7E95DD9}" type="presParOf" srcId="{E9C079BD-3326-824F-8ED4-09B081163BF0}" destId="{B3BA6F47-0F09-844B-A950-2518F0BA46C4}" srcOrd="8" destOrd="0" presId="urn:microsoft.com/office/officeart/2005/8/layout/gear1"/>
    <dgm:cxn modelId="{B7683829-50FD-6644-A708-3AB91EA222A8}" type="presParOf" srcId="{E9C079BD-3326-824F-8ED4-09B081163BF0}" destId="{171E0981-90C0-924D-8652-A723E26C68D8}" srcOrd="9" destOrd="0" presId="urn:microsoft.com/office/officeart/2005/8/layout/gear1"/>
    <dgm:cxn modelId="{BF289218-DCB9-A84A-A8D2-7554B6D70DA9}" type="presParOf" srcId="{E9C079BD-3326-824F-8ED4-09B081163BF0}" destId="{D7931FF1-6B12-A146-8AA2-36F432A35703}" srcOrd="10" destOrd="0" presId="urn:microsoft.com/office/officeart/2005/8/layout/gear1"/>
    <dgm:cxn modelId="{7A8325B0-741E-8846-809A-E7F708A2417C}" type="presParOf" srcId="{E9C079BD-3326-824F-8ED4-09B081163BF0}" destId="{BAB64F2C-2BA2-2240-8BD1-788597474549}" srcOrd="11" destOrd="0" presId="urn:microsoft.com/office/officeart/2005/8/layout/gear1"/>
    <dgm:cxn modelId="{04DD6385-6AA2-2D4C-BECA-84353539870F}" type="presParOf" srcId="{E9C079BD-3326-824F-8ED4-09B081163BF0}" destId="{18D4B2DB-0957-6A40-AC4B-08A362AF2BE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24B4A-0BB4-2444-96C0-0406A96443CF}">
      <dsp:nvSpPr>
        <dsp:cNvPr id="0" name=""/>
        <dsp:cNvSpPr/>
      </dsp:nvSpPr>
      <dsp:spPr>
        <a:xfrm>
          <a:off x="837792" y="2841"/>
          <a:ext cx="2488463" cy="812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Yahoo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                              two datasets</a:t>
          </a:r>
        </a:p>
      </dsp:txBody>
      <dsp:txXfrm>
        <a:off x="861596" y="26645"/>
        <a:ext cx="2440855" cy="765121"/>
      </dsp:txXfrm>
    </dsp:sp>
    <dsp:sp modelId="{DD9FDC9D-EF4F-9A46-B47E-42616EF1F603}">
      <dsp:nvSpPr>
        <dsp:cNvPr id="0" name=""/>
        <dsp:cNvSpPr/>
      </dsp:nvSpPr>
      <dsp:spPr>
        <a:xfrm>
          <a:off x="1086639" y="815570"/>
          <a:ext cx="248846" cy="814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797"/>
              </a:lnTo>
              <a:lnTo>
                <a:pt x="248846" y="8147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24C05-6514-AD44-B497-95A94CABC1A6}">
      <dsp:nvSpPr>
        <dsp:cNvPr id="0" name=""/>
        <dsp:cNvSpPr/>
      </dsp:nvSpPr>
      <dsp:spPr>
        <a:xfrm>
          <a:off x="1335485" y="1067093"/>
          <a:ext cx="2995155" cy="1126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Feb 8 2016  To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Feb 8 2021</a:t>
          </a:r>
        </a:p>
      </dsp:txBody>
      <dsp:txXfrm>
        <a:off x="1368480" y="1100088"/>
        <a:ext cx="2929165" cy="1060559"/>
      </dsp:txXfrm>
    </dsp:sp>
    <dsp:sp modelId="{57A52994-7050-B64A-9F8B-7117B6D6E0E2}">
      <dsp:nvSpPr>
        <dsp:cNvPr id="0" name=""/>
        <dsp:cNvSpPr/>
      </dsp:nvSpPr>
      <dsp:spPr>
        <a:xfrm>
          <a:off x="1086639" y="815570"/>
          <a:ext cx="206767" cy="2091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606"/>
              </a:lnTo>
              <a:lnTo>
                <a:pt x="206767" y="20916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B9169-E139-4F49-BE0C-F80ABF0A6A46}">
      <dsp:nvSpPr>
        <dsp:cNvPr id="0" name=""/>
        <dsp:cNvSpPr/>
      </dsp:nvSpPr>
      <dsp:spPr>
        <a:xfrm>
          <a:off x="1293406" y="2355995"/>
          <a:ext cx="3041757" cy="11023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Feb 9 2021 To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March 9 2021</a:t>
          </a:r>
        </a:p>
      </dsp:txBody>
      <dsp:txXfrm>
        <a:off x="1325693" y="2388282"/>
        <a:ext cx="2977183" cy="1037789"/>
      </dsp:txXfrm>
    </dsp:sp>
    <dsp:sp modelId="{0A652C93-1A81-5643-A0E3-2306CE0FA335}">
      <dsp:nvSpPr>
        <dsp:cNvPr id="0" name=""/>
        <dsp:cNvSpPr/>
      </dsp:nvSpPr>
      <dsp:spPr>
        <a:xfrm>
          <a:off x="3829301" y="2841"/>
          <a:ext cx="2110777" cy="81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Ticker symbol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BTC-USD</a:t>
          </a:r>
        </a:p>
      </dsp:txBody>
      <dsp:txXfrm>
        <a:off x="3853249" y="26789"/>
        <a:ext cx="2062881" cy="769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BA2B8-DC02-5C4B-A273-D1F42A958115}">
      <dsp:nvSpPr>
        <dsp:cNvPr id="0" name=""/>
        <dsp:cNvSpPr/>
      </dsp:nvSpPr>
      <dsp:spPr>
        <a:xfrm>
          <a:off x="2347924" y="1525434"/>
          <a:ext cx="1864420" cy="1864420"/>
        </a:xfrm>
        <a:prstGeom prst="gear9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</a:t>
          </a:r>
        </a:p>
      </dsp:txBody>
      <dsp:txXfrm>
        <a:off x="2722755" y="1962165"/>
        <a:ext cx="1114758" cy="958351"/>
      </dsp:txXfrm>
    </dsp:sp>
    <dsp:sp modelId="{2B7AFCBF-8F26-614D-B05C-37C49990A3C9}">
      <dsp:nvSpPr>
        <dsp:cNvPr id="0" name=""/>
        <dsp:cNvSpPr/>
      </dsp:nvSpPr>
      <dsp:spPr>
        <a:xfrm>
          <a:off x="1263171" y="1084753"/>
          <a:ext cx="1355942" cy="1355942"/>
        </a:xfrm>
        <a:prstGeom prst="gear6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>
        <a:off x="1604533" y="1428179"/>
        <a:ext cx="673218" cy="669090"/>
      </dsp:txXfrm>
    </dsp:sp>
    <dsp:sp modelId="{99D06795-34EC-CF42-A6A9-20E6D7C23C9C}">
      <dsp:nvSpPr>
        <dsp:cNvPr id="0" name=""/>
        <dsp:cNvSpPr/>
      </dsp:nvSpPr>
      <dsp:spPr>
        <a:xfrm rot="20700000">
          <a:off x="2022637" y="149291"/>
          <a:ext cx="1328546" cy="1328546"/>
        </a:xfrm>
        <a:prstGeom prst="gear6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Fit/Train</a:t>
          </a:r>
        </a:p>
      </dsp:txBody>
      <dsp:txXfrm rot="-20700000">
        <a:off x="2314026" y="440681"/>
        <a:ext cx="745768" cy="745768"/>
      </dsp:txXfrm>
    </dsp:sp>
    <dsp:sp modelId="{D7931FF1-6B12-A146-8AA2-36F432A35703}">
      <dsp:nvSpPr>
        <dsp:cNvPr id="0" name=""/>
        <dsp:cNvSpPr/>
      </dsp:nvSpPr>
      <dsp:spPr>
        <a:xfrm>
          <a:off x="2195932" y="1248972"/>
          <a:ext cx="2386457" cy="2386457"/>
        </a:xfrm>
        <a:prstGeom prst="circularArrow">
          <a:avLst>
            <a:gd name="adj1" fmla="val 4688"/>
            <a:gd name="adj2" fmla="val 299029"/>
            <a:gd name="adj3" fmla="val 2493439"/>
            <a:gd name="adj4" fmla="val 1591113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64F2C-2BA2-2240-8BD1-788597474549}">
      <dsp:nvSpPr>
        <dsp:cNvPr id="0" name=""/>
        <dsp:cNvSpPr/>
      </dsp:nvSpPr>
      <dsp:spPr>
        <a:xfrm>
          <a:off x="1023036" y="788187"/>
          <a:ext cx="1733910" cy="17339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4B2DB-0957-6A40-AC4B-08A362AF2BEA}">
      <dsp:nvSpPr>
        <dsp:cNvPr id="0" name=""/>
        <dsp:cNvSpPr/>
      </dsp:nvSpPr>
      <dsp:spPr>
        <a:xfrm>
          <a:off x="1715330" y="-138257"/>
          <a:ext cx="1869505" cy="18695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7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4452" y="2603091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828" y="4240172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68153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96961"/>
            <a:ext cx="8246070" cy="30408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5" y="46553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4448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943" y="2741953"/>
            <a:ext cx="8203575" cy="13642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    Bitcoin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06178"/>
            <a:ext cx="8188953" cy="763525"/>
          </a:xfrm>
        </p:spPr>
        <p:txBody>
          <a:bodyPr>
            <a:norm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By: Sadik Muktar, Regina Amel Christy, and Jaimie Koshy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C4ED-323A-3241-90D6-C31DF30E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8921F-BC83-404F-80E1-ECE36EB2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8" y="2149310"/>
            <a:ext cx="4826974" cy="2195915"/>
          </a:xfrm>
        </p:spPr>
        <p:txBody>
          <a:bodyPr/>
          <a:lstStyle/>
          <a:p>
            <a:r>
              <a:rPr lang="en-US" dirty="0"/>
              <a:t>Min/Max Scaler</a:t>
            </a:r>
          </a:p>
          <a:p>
            <a:pPr marL="0" indent="0">
              <a:buNone/>
            </a:pPr>
            <a:r>
              <a:rPr lang="en-US" dirty="0"/>
              <a:t>	   -Transform features(0, 1)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E32B7A-17E1-5848-8F1C-FC7B346270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3658836"/>
            <a:ext cx="7390615" cy="686389"/>
          </a:xfrm>
        </p:spPr>
      </p:pic>
    </p:spTree>
    <p:extLst>
      <p:ext uri="{BB962C8B-B14F-4D97-AF65-F5344CB8AC3E}">
        <p14:creationId xmlns:p14="http://schemas.microsoft.com/office/powerpoint/2010/main" val="19460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35DD-5B27-3248-8BF5-197AF186C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CREATE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AFB23C-0D9A-4E40-90DC-C1A0A9D5BA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6" y="3308808"/>
            <a:ext cx="7845686" cy="1451728"/>
          </a:xfr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358D99F9-D230-BA4D-99D8-71497D3D20D8}"/>
              </a:ext>
            </a:extLst>
          </p:cNvPr>
          <p:cNvSpPr/>
          <p:nvPr/>
        </p:nvSpPr>
        <p:spPr>
          <a:xfrm>
            <a:off x="2434424" y="2076357"/>
            <a:ext cx="245097" cy="288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EF6F5-2A7B-7E4B-891F-F525C38B527F}"/>
              </a:ext>
            </a:extLst>
          </p:cNvPr>
          <p:cNvSpPr txBox="1"/>
          <p:nvPr/>
        </p:nvSpPr>
        <p:spPr>
          <a:xfrm>
            <a:off x="525315" y="2410977"/>
            <a:ext cx="4562573" cy="36764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X_train, y_train, 60 timesteps and one  output</a:t>
            </a:r>
          </a:p>
        </p:txBody>
      </p:sp>
    </p:spTree>
    <p:extLst>
      <p:ext uri="{BB962C8B-B14F-4D97-AF65-F5344CB8AC3E}">
        <p14:creationId xmlns:p14="http://schemas.microsoft.com/office/powerpoint/2010/main" val="28218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25BA9-1B92-8B4E-8B32-ABAEE257C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317" y="1921846"/>
            <a:ext cx="2660943" cy="19136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RNN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recurring Neural Network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Sequential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14628-E1D8-EA48-8BEF-8068320BDB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 our RNN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Optimizer we use 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3E5AE34A-1CA3-3A46-AB1B-855B99EDEB2A}"/>
              </a:ext>
            </a:extLst>
          </p:cNvPr>
          <p:cNvSpPr/>
          <p:nvPr/>
        </p:nvSpPr>
        <p:spPr>
          <a:xfrm>
            <a:off x="3450210" y="2262433"/>
            <a:ext cx="1310326" cy="3885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D82315-A251-E244-BE55-2BF2FA58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" y="4052911"/>
            <a:ext cx="4000500" cy="54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85774-E01B-4F4C-8DAE-743D3888D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5113"/>
            <a:ext cx="4317476" cy="13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1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52A1-F675-E14B-AB70-CAAB05A1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341" y="1606153"/>
            <a:ext cx="5239190" cy="571630"/>
          </a:xfrm>
        </p:spPr>
        <p:txBody>
          <a:bodyPr>
            <a:normAutofit/>
          </a:bodyPr>
          <a:lstStyle/>
          <a:p>
            <a:r>
              <a:rPr lang="en-US" dirty="0"/>
              <a:t>Predict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BD85B7-94A7-6C48-BFBF-8184451F69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6" y="2387073"/>
            <a:ext cx="6917465" cy="151562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D5284-1036-8D42-8A46-311B609B7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4111986"/>
            <a:ext cx="7805394" cy="9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0780-F699-7E44-94FD-4D01C4D2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721" y="1102289"/>
            <a:ext cx="4836076" cy="6513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92E6-9635-9A48-8602-C233650E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852503"/>
            <a:ext cx="1072194" cy="4648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1036" name="Picture 12" descr="page22image50883072">
            <a:extLst>
              <a:ext uri="{FF2B5EF4-FFF2-40B4-BE49-F238E27FC236}">
                <a16:creationId xmlns:a16="http://schemas.microsoft.com/office/drawing/2014/main" id="{76C1798D-A5A5-3E4C-83B0-72B67EA1EA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7" y="2655134"/>
            <a:ext cx="1072194" cy="1429766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0" name="Chevron 9">
            <a:extLst>
              <a:ext uri="{FF2B5EF4-FFF2-40B4-BE49-F238E27FC236}">
                <a16:creationId xmlns:a16="http://schemas.microsoft.com/office/drawing/2014/main" id="{9E09377C-5869-AE49-8FE9-E3891C8397D9}"/>
              </a:ext>
            </a:extLst>
          </p:cNvPr>
          <p:cNvSpPr/>
          <p:nvPr/>
        </p:nvSpPr>
        <p:spPr>
          <a:xfrm>
            <a:off x="2161811" y="2704413"/>
            <a:ext cx="1044851" cy="13804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44" name="Picture 20" descr="page22image48549440">
            <a:extLst>
              <a:ext uri="{FF2B5EF4-FFF2-40B4-BE49-F238E27FC236}">
                <a16:creationId xmlns:a16="http://schemas.microsoft.com/office/drawing/2014/main" id="{0D5CCA26-AD07-FC47-A498-5888D361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21" y="2704413"/>
            <a:ext cx="68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age22image48549632">
            <a:extLst>
              <a:ext uri="{FF2B5EF4-FFF2-40B4-BE49-F238E27FC236}">
                <a16:creationId xmlns:a16="http://schemas.microsoft.com/office/drawing/2014/main" id="{46A94E15-23F7-DB48-99D9-C86B78C1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21" y="2704413"/>
            <a:ext cx="68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CAFD983-0E95-2347-853B-05CB87040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576662"/>
              </p:ext>
            </p:extLst>
          </p:nvPr>
        </p:nvGraphicFramePr>
        <p:xfrm>
          <a:off x="3770962" y="1753643"/>
          <a:ext cx="5034835" cy="3389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9" name="Picture 15" descr="page22image50985968">
            <a:extLst>
              <a:ext uri="{FF2B5EF4-FFF2-40B4-BE49-F238E27FC236}">
                <a16:creationId xmlns:a16="http://schemas.microsoft.com/office/drawing/2014/main" id="{6C96719C-FA62-FD41-AAFB-C3E606378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A5943-3806-3749-814C-1E661766882A}"/>
              </a:ext>
            </a:extLst>
          </p:cNvPr>
          <p:cNvSpPr txBox="1"/>
          <p:nvPr/>
        </p:nvSpPr>
        <p:spPr>
          <a:xfrm>
            <a:off x="3206662" y="3185351"/>
            <a:ext cx="15821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63188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3DDA035-4FEC-407A-A8A4-7D6FAB1F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1338606"/>
            <a:ext cx="6476215" cy="86726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price prediction chart				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6A61C514-7BE4-5347-80F8-C128C4056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DE4B8-70E9-9C4E-A95A-3590671A0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" y="2026764"/>
            <a:ext cx="5646656" cy="30448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A8EEC4-BCB8-D940-B8EF-1718C1373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53" y="1640264"/>
            <a:ext cx="1512282" cy="335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4D2576-8407-3047-90FA-0C0FB79AA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06" y="2026764"/>
            <a:ext cx="1272619" cy="2969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7868E-3AAF-C54B-B44D-52E1C227F1DD}"/>
              </a:ext>
            </a:extLst>
          </p:cNvPr>
          <p:cNvSpPr txBox="1"/>
          <p:nvPr/>
        </p:nvSpPr>
        <p:spPr>
          <a:xfrm>
            <a:off x="5995447" y="772998"/>
            <a:ext cx="31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Final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122167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2DEE-C0AD-674F-BEC1-5023F4177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8" y="2068932"/>
            <a:ext cx="4515889" cy="22762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..….. Flask app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Data 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11723-A218-1742-BD27-4E349751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59" y="2190260"/>
            <a:ext cx="3738691" cy="20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DF27-C65D-A34B-8D2B-EFCF542F6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113" y="3383347"/>
            <a:ext cx="4775030" cy="830434"/>
          </a:xfrm>
        </p:spPr>
        <p:txBody>
          <a:bodyPr>
            <a:noAutofit/>
          </a:bodyPr>
          <a:lstStyle/>
          <a:p>
            <a:r>
              <a:rPr lang="en-US" sz="5400" dirty="0"/>
              <a:t>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59393-8A0E-9244-8CE4-4A91E8F5FD0C}"/>
              </a:ext>
            </a:extLst>
          </p:cNvPr>
          <p:cNvSpPr txBox="1"/>
          <p:nvPr/>
        </p:nvSpPr>
        <p:spPr>
          <a:xfrm>
            <a:off x="735291" y="1863864"/>
            <a:ext cx="246982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/>
              <a:t>     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9E62C-FCBF-D243-B3B9-E732D12E3621}"/>
              </a:ext>
            </a:extLst>
          </p:cNvPr>
          <p:cNvSpPr txBox="1"/>
          <p:nvPr/>
        </p:nvSpPr>
        <p:spPr>
          <a:xfrm>
            <a:off x="3780149" y="2571750"/>
            <a:ext cx="1121789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/>
              <a:t>Our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2420A6D-52D8-9942-B55D-9AA70F19F9D6}"/>
              </a:ext>
            </a:extLst>
          </p:cNvPr>
          <p:cNvSpPr/>
          <p:nvPr/>
        </p:nvSpPr>
        <p:spPr>
          <a:xfrm>
            <a:off x="7616857" y="3932006"/>
            <a:ext cx="1242358" cy="9182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5332-9ADD-EF42-BE98-22B49522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FE5E-1FED-3649-9086-5A524F04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3930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5A98-2FF4-4E45-929E-5284E114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B2FB-822D-A048-B5DC-FDAA7A9E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Goal is to find the price predictions of Bitcoins for 2021 by using a data set from 2016 to 2021 Historical Price data.</a:t>
            </a:r>
          </a:p>
        </p:txBody>
      </p:sp>
    </p:spTree>
    <p:extLst>
      <p:ext uri="{BB962C8B-B14F-4D97-AF65-F5344CB8AC3E}">
        <p14:creationId xmlns:p14="http://schemas.microsoft.com/office/powerpoint/2010/main" val="31578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/>
              <a:t>What is Bitcoin?</a:t>
            </a:r>
          </a:p>
          <a:p>
            <a:pPr marL="0" indent="0">
              <a:buNone/>
            </a:pPr>
            <a:r>
              <a:rPr lang="en-US" dirty="0"/>
              <a:t>Bitcoin is a cryptocurrency and a digital payment system , It is basically a computer file which stored in a 'digital </a:t>
            </a:r>
            <a:r>
              <a:rPr lang="en-US" b="1" dirty="0"/>
              <a:t>wallet</a:t>
            </a:r>
            <a:r>
              <a:rPr lang="en-US" dirty="0"/>
              <a:t>' app on a smartphone or computer. People can send Bitcoins (or part of one) to your digital </a:t>
            </a:r>
            <a:r>
              <a:rPr lang="en-US" b="1" dirty="0"/>
              <a:t>wallet</a:t>
            </a:r>
            <a:r>
              <a:rPr lang="en-US" dirty="0"/>
              <a:t>, and you can send Bitcoins to other people. Every single transaction is recorded in a public list called the </a:t>
            </a:r>
            <a:r>
              <a:rPr lang="en-US" b="1" dirty="0"/>
              <a:t>blockchain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039" y="603314"/>
            <a:ext cx="8093365" cy="8012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Data  Sources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finance.yahoo.com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25AF763-EDA2-5349-8E4C-BA70FCA23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975370"/>
              </p:ext>
            </p:extLst>
          </p:nvPr>
        </p:nvGraphicFramePr>
        <p:xfrm>
          <a:off x="1979629" y="1593130"/>
          <a:ext cx="6777872" cy="3550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726E-A1BD-114A-B03A-02B9DF5E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3841" y="2571750"/>
            <a:ext cx="6947556" cy="2440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Jupyter Notebook and Visual Studio </a:t>
            </a:r>
          </a:p>
          <a:p>
            <a:pPr marL="0" indent="0">
              <a:buNone/>
            </a:pPr>
            <a:r>
              <a:rPr lang="en-US" dirty="0"/>
              <a:t>HTML, CSS</a:t>
            </a:r>
          </a:p>
          <a:p>
            <a:r>
              <a:rPr lang="en-US" dirty="0"/>
              <a:t>Python Library</a:t>
            </a:r>
          </a:p>
          <a:p>
            <a:pPr marL="0" indent="0">
              <a:buNone/>
            </a:pPr>
            <a:r>
              <a:rPr lang="en-US" dirty="0"/>
              <a:t>     Pandas</a:t>
            </a:r>
          </a:p>
          <a:p>
            <a:pPr marL="0" indent="0">
              <a:buNone/>
            </a:pPr>
            <a:r>
              <a:rPr lang="en-US" dirty="0"/>
              <a:t>           Matplotlib</a:t>
            </a:r>
          </a:p>
          <a:p>
            <a:pPr marL="0" indent="0">
              <a:buNone/>
            </a:pPr>
            <a:r>
              <a:rPr lang="en-US" dirty="0"/>
              <a:t>     NumPy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425D2-406C-FF4A-B132-452B435E2454}"/>
              </a:ext>
            </a:extLst>
          </p:cNvPr>
          <p:cNvSpPr/>
          <p:nvPr/>
        </p:nvSpPr>
        <p:spPr>
          <a:xfrm>
            <a:off x="857840" y="1508289"/>
            <a:ext cx="7339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Programs and tools used</a:t>
            </a:r>
          </a:p>
        </p:txBody>
      </p:sp>
    </p:spTree>
    <p:extLst>
      <p:ext uri="{BB962C8B-B14F-4D97-AF65-F5344CB8AC3E}">
        <p14:creationId xmlns:p14="http://schemas.microsoft.com/office/powerpoint/2010/main" val="243984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494B-9D31-8343-97F1-D2D80AA74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973" y="2677212"/>
            <a:ext cx="7315200" cy="24662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Scikit-learn library</a:t>
            </a:r>
          </a:p>
          <a:p>
            <a:r>
              <a:rPr lang="en-US" dirty="0"/>
              <a:t>Sklearn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sz="2600" dirty="0"/>
              <a:t>Keras library and packages</a:t>
            </a:r>
          </a:p>
          <a:p>
            <a:pPr marL="457200" lvl="1" indent="0">
              <a:buNone/>
            </a:pPr>
            <a:r>
              <a:rPr lang="en-US" dirty="0"/>
              <a:t>	Sequential model and Layers</a:t>
            </a:r>
          </a:p>
          <a:p>
            <a:pPr marL="0" indent="0">
              <a:buNone/>
            </a:pPr>
            <a:r>
              <a:rPr lang="en-US" dirty="0"/>
              <a:t>            Dense</a:t>
            </a:r>
          </a:p>
          <a:p>
            <a:pPr marL="0" indent="0">
              <a:buNone/>
            </a:pPr>
            <a:r>
              <a:rPr lang="en-US" dirty="0"/>
              <a:t>           LSTM</a:t>
            </a:r>
          </a:p>
          <a:p>
            <a:pPr marL="0" indent="0">
              <a:buNone/>
            </a:pPr>
            <a:r>
              <a:rPr lang="en-US" dirty="0"/>
              <a:t>                Dropout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6C19F-776B-3B4C-94CD-07B91BBFF39B}"/>
              </a:ext>
            </a:extLst>
          </p:cNvPr>
          <p:cNvSpPr/>
          <p:nvPr/>
        </p:nvSpPr>
        <p:spPr>
          <a:xfrm>
            <a:off x="2026655" y="1395167"/>
            <a:ext cx="52319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ML libraries used</a:t>
            </a:r>
          </a:p>
        </p:txBody>
      </p:sp>
    </p:spTree>
    <p:extLst>
      <p:ext uri="{BB962C8B-B14F-4D97-AF65-F5344CB8AC3E}">
        <p14:creationId xmlns:p14="http://schemas.microsoft.com/office/powerpoint/2010/main" val="4270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9879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						Data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D4F08D0-8C41-A545-AE5B-43D687A19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B85F4-A862-EE4A-A322-927A8A835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395167"/>
            <a:ext cx="4430336" cy="1819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729950-66D2-C143-99A0-407B408C3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85886"/>
            <a:ext cx="4430338" cy="159649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EEF232A-29A7-9A47-9F3E-7FF864DE27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8" y="3285968"/>
            <a:ext cx="4208282" cy="159640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963E6D-E7E3-5F46-B8AD-E695BDDD8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3" y="1395167"/>
            <a:ext cx="4201737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DA45B2-F954-8E46-9AB5-12A288F00326}"/>
              </a:ext>
            </a:extLst>
          </p:cNvPr>
          <p:cNvSpPr txBox="1"/>
          <p:nvPr/>
        </p:nvSpPr>
        <p:spPr>
          <a:xfrm>
            <a:off x="5392132" y="980388"/>
            <a:ext cx="361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Dataset and Historical graph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827D-F802-2844-BB4E-6E5DAE67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596535"/>
            <a:ext cx="4336330" cy="479822"/>
          </a:xfrm>
        </p:spPr>
        <p:txBody>
          <a:bodyPr/>
          <a:lstStyle/>
          <a:p>
            <a:r>
              <a:rPr lang="en-US" dirty="0"/>
              <a:t>Rolling().mean()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D33986-B77B-0949-9938-83CEA619E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3" y="2218047"/>
            <a:ext cx="2724346" cy="26933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7A26-BDA9-174C-A62A-824F19EA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7538" y="1357460"/>
            <a:ext cx="4626237" cy="718897"/>
          </a:xfrm>
        </p:spPr>
        <p:txBody>
          <a:bodyPr/>
          <a:lstStyle/>
          <a:p>
            <a:r>
              <a:rPr lang="en-US" dirty="0"/>
              <a:t>Opening and Closing price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8B2A8B-5998-B74F-83AC-AB07433F30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56" y="2218047"/>
            <a:ext cx="5323820" cy="2693315"/>
          </a:xfrm>
        </p:spPr>
      </p:pic>
    </p:spTree>
    <p:extLst>
      <p:ext uri="{BB962C8B-B14F-4D97-AF65-F5344CB8AC3E}">
        <p14:creationId xmlns:p14="http://schemas.microsoft.com/office/powerpoint/2010/main" val="293457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On-screen Show (16:9)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     Bitcoin Price Prediction</vt:lpstr>
      <vt:lpstr>                                                    Table of Contents</vt:lpstr>
      <vt:lpstr>Goal</vt:lpstr>
      <vt:lpstr>Introduction</vt:lpstr>
      <vt:lpstr>      Data  Sources finance.yahoo.com</vt:lpstr>
      <vt:lpstr>PowerPoint Presentation</vt:lpstr>
      <vt:lpstr>PowerPoint Presentation</vt:lpstr>
      <vt:lpstr>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Data Processing</vt:lpstr>
      <vt:lpstr>Bitcoin price prediction chart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2021-03-13T14:45:51Z</dcterms:modified>
</cp:coreProperties>
</file>