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57" r:id="rId5"/>
    <p:sldId id="259" r:id="rId6"/>
    <p:sldId id="263" r:id="rId7"/>
    <p:sldId id="258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F69E8-0537-3C4D-80BC-7E2617E533B0}">
          <p14:sldIdLst>
            <p14:sldId id="256"/>
            <p14:sldId id="261"/>
            <p14:sldId id="262"/>
            <p14:sldId id="257"/>
            <p14:sldId id="259"/>
            <p14:sldId id="263"/>
            <p14:sldId id="25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F69"/>
    <a:srgbClr val="FF856D"/>
    <a:srgbClr val="FF2549"/>
    <a:srgbClr val="003635"/>
    <a:srgbClr val="005856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-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4452" y="2603091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828" y="4240172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8153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5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4448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43" y="2741953"/>
            <a:ext cx="8203575" cy="13642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    Bitcoin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>
            <a:norm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By: Sadik Muktar, Regina Amel Christy, and Jaimie Koshy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0780-F699-7E44-94FD-4D01C4D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92E6-9635-9A48-8602-C233650EA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28545-14EC-4046-AF90-CC78AE80A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4B0A5-F6B1-274A-9D37-AB4AFB817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DBB4-F70F-6140-AAED-853A426325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5332-9ADD-EF42-BE98-22B49522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FE5E-1FED-3649-9086-5A524F04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Theme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30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5A98-2FF4-4E45-929E-5284E114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B2FB-822D-A048-B5DC-FDAA7A9E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Goal is to find the price predictions of Bitcoins from 2016-2021.</a:t>
            </a:r>
          </a:p>
        </p:txBody>
      </p:sp>
    </p:spTree>
    <p:extLst>
      <p:ext uri="{BB962C8B-B14F-4D97-AF65-F5344CB8AC3E}">
        <p14:creationId xmlns:p14="http://schemas.microsoft.com/office/powerpoint/2010/main" val="31578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What is Bitcoin?</a:t>
            </a:r>
          </a:p>
          <a:p>
            <a:pPr marL="0" indent="0">
              <a:buNone/>
            </a:pPr>
            <a:r>
              <a:rPr lang="en-US" dirty="0"/>
              <a:t>Bitcoin is a cryptocurrency and a digital payment system invented by an unknown programmer, or a group of programmers, under the name Satoshi Nakamoto. It was released as open-source software in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				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had use Jupyter, Matplotlib, and pandas to create our Database.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7529CD1-67BC-1241-B981-57C35AF5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29" y="1322669"/>
            <a:ext cx="4038600" cy="1393317"/>
          </a:xfrm>
          <a:prstGeom prst="rect">
            <a:avLst/>
          </a:prstGeom>
          <a:noFill/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D4F08D0-8C41-A545-AE5B-43D687A19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3DDA035-4FEC-407A-A8A4-7D6FAB1F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E73B8-3A61-7640-B4F0-4E7A6042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76"/>
            <a:ext cx="4877222" cy="155489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6505A-EF77-724A-88A9-94493D60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" y="3269485"/>
            <a:ext cx="4942536" cy="1762920"/>
          </a:xfrm>
          <a:prstGeom prst="rect">
            <a:avLst/>
          </a:prstGeom>
        </p:spPr>
      </p:pic>
      <p:sp>
        <p:nvSpPr>
          <p:cNvPr id="14" name="AutoShape 10">
            <a:extLst>
              <a:ext uri="{FF2B5EF4-FFF2-40B4-BE49-F238E27FC236}">
                <a16:creationId xmlns:a16="http://schemas.microsoft.com/office/drawing/2014/main" id="{6A61C514-7BE4-5347-80F8-C128C4056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CF99B9-3EA4-5F4D-B8F1-7B2EAD1E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822" y="1292865"/>
            <a:ext cx="3967843" cy="225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039" y="54318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Data  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511B-3346-BC49-8D88-0D18600D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029" y="1780411"/>
            <a:ext cx="4040188" cy="22762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Consists of 1 Dataset – Extracting the Database in Jupyter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2E6F-D14E-EE44-B9AB-50D8AAA4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8BD4A-1BDB-0646-BB65-60CA32AF4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5BA9-1B92-8B4E-8B32-ABAEE257C7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Loading the Data in 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03830-9284-F444-BC89-697751D8E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14628-E1D8-EA48-8BEF-8068320BDB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Connecting to Flask</a:t>
            </a:r>
          </a:p>
        </p:txBody>
      </p:sp>
    </p:spTree>
    <p:extLst>
      <p:ext uri="{BB962C8B-B14F-4D97-AF65-F5344CB8AC3E}">
        <p14:creationId xmlns:p14="http://schemas.microsoft.com/office/powerpoint/2010/main" val="31057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FF8D-466E-7B43-A448-61FAB11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A04E-E3C0-4B4A-8141-F1353AA39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2DEE-C0AD-674F-BEC1-5023F4177E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Connecting the Flask to Html</a:t>
            </a:r>
          </a:p>
        </p:txBody>
      </p:sp>
    </p:spTree>
    <p:extLst>
      <p:ext uri="{BB962C8B-B14F-4D97-AF65-F5344CB8AC3E}">
        <p14:creationId xmlns:p14="http://schemas.microsoft.com/office/powerpoint/2010/main" val="19564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On-screen Show (16:9)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    Bitcoin Price Prediction</vt:lpstr>
      <vt:lpstr>                                                    Table of Contents</vt:lpstr>
      <vt:lpstr>Goal</vt:lpstr>
      <vt:lpstr>Introduction</vt:lpstr>
      <vt:lpstr>       Data</vt:lpstr>
      <vt:lpstr>       Data</vt:lpstr>
      <vt:lpstr>      Data  Process</vt:lpstr>
      <vt:lpstr>Process</vt:lpstr>
      <vt:lpstr>Process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2021-03-11T02:17:59Z</dcterms:modified>
</cp:coreProperties>
</file>