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514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2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16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6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8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04F-8CD5-4D51-AF1B-EC6BFC79B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EB3DC0-9C13-4674-ADC4-A1DB399B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ytimes/covid-19-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implemaps.com/data/us-zip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C2F2-3646-4E88-9586-780ED6283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COVID -19 &amp;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54324-667C-4F65-9FCD-CD3619F43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Amel</a:t>
            </a:r>
            <a:r>
              <a:rPr lang="en-US" sz="2000" dirty="0">
                <a:solidFill>
                  <a:srgbClr val="080808"/>
                </a:solidFill>
              </a:rPr>
              <a:t> Christy  </a:t>
            </a:r>
          </a:p>
          <a:p>
            <a:r>
              <a:rPr lang="en-US" sz="2000" dirty="0">
                <a:solidFill>
                  <a:srgbClr val="080808"/>
                </a:solidFill>
              </a:rPr>
              <a:t>Salvador Galliano</a:t>
            </a:r>
          </a:p>
          <a:p>
            <a:r>
              <a:rPr lang="en-US" sz="2000" dirty="0" err="1">
                <a:solidFill>
                  <a:srgbClr val="080808"/>
                </a:solidFill>
              </a:rPr>
              <a:t>Wolphy</a:t>
            </a:r>
            <a:r>
              <a:rPr lang="en-US" sz="2000" dirty="0">
                <a:solidFill>
                  <a:srgbClr val="080808"/>
                </a:solidFill>
              </a:rPr>
              <a:t> Joseph</a:t>
            </a:r>
          </a:p>
        </p:txBody>
      </p:sp>
    </p:spTree>
    <p:extLst>
      <p:ext uri="{BB962C8B-B14F-4D97-AF65-F5344CB8AC3E}">
        <p14:creationId xmlns:p14="http://schemas.microsoft.com/office/powerpoint/2010/main" val="235357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2F160A-E014-44C4-BC08-D5ABC211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Zillow Home Value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D06933-B1CF-4C24-BFC6-04644EEF4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361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hlinkClick r:id="rId2"/>
              </a:rPr>
              <a:t>https://www.zillow.com/research/data/</a:t>
            </a:r>
            <a:endParaRPr lang="en-US"/>
          </a:p>
          <a:p>
            <a:r>
              <a:rPr lang="en-US"/>
              <a:t>CSV File</a:t>
            </a:r>
          </a:p>
          <a:p>
            <a:r>
              <a:rPr lang="en-US"/>
              <a:t>Data was organized by county using zip code. </a:t>
            </a:r>
          </a:p>
          <a:p>
            <a:r>
              <a:rPr lang="en-US"/>
              <a:t>Historical data was displayed in columns.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1525DD-7DD5-443F-B521-D523D66E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7" y="1280263"/>
            <a:ext cx="5421162" cy="1260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1943A0-DA71-422F-BA30-60C751F40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668" y="3439020"/>
            <a:ext cx="5004501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4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2EE84-396D-4CDE-B672-425D7074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COVID-19 Cases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B7364-1911-49E9-9617-2D96B1A4D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361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hlinkClick r:id="rId2"/>
              </a:rPr>
              <a:t>GitHub - nytimes/covid-19-data: An ongoing repository of data on coronavirus cases and deaths in the U.S.</a:t>
            </a:r>
            <a:endParaRPr lang="en-US"/>
          </a:p>
          <a:p>
            <a:r>
              <a:rPr lang="en-US"/>
              <a:t>Data type: CSV file</a:t>
            </a:r>
          </a:p>
          <a:p>
            <a:r>
              <a:rPr lang="en-US"/>
              <a:t>Data organized by county utilizing fips </a:t>
            </a:r>
          </a:p>
          <a:p>
            <a:r>
              <a:rPr lang="en-US"/>
              <a:t>Historical data is displayed in rows</a:t>
            </a: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F7411A-0150-49D1-9526-FB970B6F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7" y="1415793"/>
            <a:ext cx="5421162" cy="98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34425-E232-4ED3-B61A-EC70F1417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287" y="3439020"/>
            <a:ext cx="4051263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826B-04AB-4EAC-954F-0A5947BE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 </a:t>
            </a:r>
            <a:r>
              <a:rPr lang="en-US" dirty="0" err="1"/>
              <a:t>Fips</a:t>
            </a:r>
            <a:r>
              <a:rPr lang="en-US" dirty="0"/>
              <a:t> to Zip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F261-59DE-4407-97F3-37632AFEA7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https://simplemaps.com/data/us-zips</a:t>
            </a:r>
            <a:endParaRPr lang="en-US" dirty="0"/>
          </a:p>
          <a:p>
            <a:r>
              <a:rPr lang="en-US" dirty="0"/>
              <a:t>Data type: CSV file</a:t>
            </a:r>
          </a:p>
          <a:p>
            <a:r>
              <a:rPr lang="en-US" dirty="0"/>
              <a:t>This is file is to be used to join </a:t>
            </a:r>
            <a:r>
              <a:rPr lang="en-US" dirty="0" err="1"/>
              <a:t>Covid</a:t>
            </a:r>
            <a:r>
              <a:rPr lang="en-US" dirty="0"/>
              <a:t> 19 case date with house prices.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A1CC19-F3B0-4064-BACE-780F30A9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61" y="1690688"/>
            <a:ext cx="5607686" cy="9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3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2A9F-98ED-4971-BF20-0D62B53E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Clean-Up Zillow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2504-6516-4C33-88D2-B7A75DD39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Zillow CSV file had data going back to 1996. </a:t>
            </a:r>
          </a:p>
          <a:p>
            <a:r>
              <a:rPr lang="en-US"/>
              <a:t>Two tables were created filtering house prices to 2019 &amp; 2020.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209BF-B5A6-47C5-BA48-5C28144F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830" y="2455182"/>
            <a:ext cx="5690900" cy="36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8702-56C1-408E-A293-07FD5A6F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Zillow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35124C-9F5A-4490-8F12-D318D9AC1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order to match data structure from the COVID-19 cases file historical date columns were transposed to rows</a:t>
            </a:r>
          </a:p>
          <a:p>
            <a:r>
              <a:rPr lang="en-US" dirty="0"/>
              <a:t>In order to complete this task. We utilized the </a:t>
            </a:r>
            <a:r>
              <a:rPr lang="en-US" dirty="0" err="1"/>
              <a:t>value_vars</a:t>
            </a:r>
            <a:r>
              <a:rPr lang="en-US" dirty="0"/>
              <a:t> function on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FECB4-0791-4B5E-99A6-BAE5A4A4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9" y="1850027"/>
            <a:ext cx="7468764" cy="35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B68-7955-4D68-89CD-9536CD31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90A4-D8FE-49E3-A3F6-3A2EA14A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was exported to SQL DB</a:t>
            </a:r>
          </a:p>
          <a:p>
            <a:r>
              <a:rPr lang="en-US" dirty="0"/>
              <a:t>To do list</a:t>
            </a:r>
          </a:p>
          <a:p>
            <a:pPr lvl="1"/>
            <a:r>
              <a:rPr lang="en-US" dirty="0"/>
              <a:t>Create make tables to translate </a:t>
            </a:r>
            <a:r>
              <a:rPr lang="en-US" dirty="0" err="1"/>
              <a:t>fips</a:t>
            </a:r>
            <a:r>
              <a:rPr lang="en-US" dirty="0"/>
              <a:t> to zip codes in </a:t>
            </a:r>
            <a:r>
              <a:rPr lang="en-US" dirty="0" err="1"/>
              <a:t>covid</a:t>
            </a:r>
            <a:r>
              <a:rPr lang="en-US" dirty="0"/>
              <a:t> data.</a:t>
            </a:r>
          </a:p>
          <a:p>
            <a:pPr lvl="1"/>
            <a:r>
              <a:rPr lang="en-US" dirty="0"/>
              <a:t>Build query that joins housing prices for year 2019 &amp; 2020 with </a:t>
            </a:r>
            <a:r>
              <a:rPr lang="en-US" dirty="0" err="1"/>
              <a:t>covid</a:t>
            </a:r>
            <a:r>
              <a:rPr lang="en-US" dirty="0"/>
              <a:t> cases for the available months based on zip code.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D2C93-2C58-4D12-9CD0-8DA3D3C8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44" y="2080725"/>
            <a:ext cx="5255347" cy="3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2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C65D-C16C-4FBB-9952-9085A9ED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9" y="2874628"/>
            <a:ext cx="8596668" cy="1320800"/>
          </a:xfrm>
        </p:spPr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10090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COVID -19 &amp; House Prices</vt:lpstr>
      <vt:lpstr>Zillow Home Value</vt:lpstr>
      <vt:lpstr>COVID-19 Cases</vt:lpstr>
      <vt:lpstr>County Fips to Zip Code</vt:lpstr>
      <vt:lpstr>Data Clean-Up Zillow</vt:lpstr>
      <vt:lpstr>Data Clean-Up Zillow</vt:lpstr>
      <vt:lpstr>Data Export 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-19 &amp; House Prices</dc:title>
  <dc:creator>salvador Galliano</dc:creator>
  <cp:lastModifiedBy>salvador Galliano</cp:lastModifiedBy>
  <cp:revision>5</cp:revision>
  <dcterms:created xsi:type="dcterms:W3CDTF">2020-12-14T20:29:24Z</dcterms:created>
  <dcterms:modified xsi:type="dcterms:W3CDTF">2020-12-14T23:38:48Z</dcterms:modified>
</cp:coreProperties>
</file>