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313" r:id="rId5"/>
    <p:sldId id="311" r:id="rId6"/>
    <p:sldId id="312" r:id="rId7"/>
    <p:sldId id="314" r:id="rId8"/>
    <p:sldId id="315" r:id="rId9"/>
    <p:sldId id="278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  <p:embeddedFont>
      <p:font typeface="Rockwell Extra Bold" panose="02060903040505020403" pitchFamily="18" charset="0"/>
      <p:bold r:id="rId18"/>
    </p:embeddedFont>
    <p:embeddedFont>
      <p:font typeface="Script MT Bold" panose="03040602040607080904" pitchFamily="66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0E2867E-AF4B-45A0-BFDD-AA91690D90E7}">
          <p14:sldIdLst>
            <p14:sldId id="256"/>
            <p14:sldId id="257"/>
            <p14:sldId id="258"/>
            <p14:sldId id="313"/>
            <p14:sldId id="311"/>
            <p14:sldId id="312"/>
            <p14:sldId id="314"/>
            <p14:sldId id="31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E0EA1E-A179-4CF5-B0F6-7C81845CAA8B}">
  <a:tblStyle styleId="{C7E0EA1E-A179-4CF5-B0F6-7C81845CAA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d86ff3bbe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d86ff3bbe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d86ff3bbe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d86ff3bbe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8d86ff3bbe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8d86ff3bbe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1663491" y="213118"/>
            <a:ext cx="5817010" cy="4856568"/>
            <a:chOff x="341100" y="783750"/>
            <a:chExt cx="6212100" cy="5186425"/>
          </a:xfrm>
        </p:grpSpPr>
        <p:sp>
          <p:nvSpPr>
            <p:cNvPr id="39" name="Google Shape;39;p7"/>
            <p:cNvSpPr/>
            <p:nvPr/>
          </p:nvSpPr>
          <p:spPr>
            <a:xfrm>
              <a:off x="341100" y="783750"/>
              <a:ext cx="6212100" cy="4828500"/>
            </a:xfrm>
            <a:custGeom>
              <a:avLst/>
              <a:gdLst/>
              <a:ahLst/>
              <a:cxnLst/>
              <a:rect l="l" t="t" r="r" b="b"/>
              <a:pathLst>
                <a:path w="248484" h="193140" extrusionOk="0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24750" y="855925"/>
              <a:ext cx="5839450" cy="4648425"/>
            </a:xfrm>
            <a:custGeom>
              <a:avLst/>
              <a:gdLst/>
              <a:ahLst/>
              <a:cxnLst/>
              <a:rect l="l" t="t" r="r" b="b"/>
              <a:pathLst>
                <a:path w="233578" h="185937" extrusionOk="0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342372" y="4406727"/>
              <a:ext cx="954900" cy="1456225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2410222" y="4669852"/>
              <a:ext cx="727175" cy="1249700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1167700" y="4550275"/>
              <a:ext cx="1247500" cy="1225725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1338200" y="4738950"/>
              <a:ext cx="1042675" cy="1037425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4343975" y="4619350"/>
              <a:ext cx="1461525" cy="1350825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433000" y="4738825"/>
              <a:ext cx="1064425" cy="1104000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725694" y="2952300"/>
            <a:ext cx="2861400" cy="113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94981" y="1715725"/>
            <a:ext cx="19527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60" name="Google Shape;60;p11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" name="Google Shape;61;p11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62" name="Google Shape;62;p11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8" h="53341" extrusionOk="0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11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5" h="2670" extrusionOk="0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11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0" h="16339" extrusionOk="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Google Shape;65;p11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avLst/>
                <a:gdLst/>
                <a:ahLst/>
                <a:cxnLst/>
                <a:rect l="l" t="t" r="r" b="b"/>
                <a:pathLst>
                  <a:path w="69926" h="90641" extrusionOk="0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" name="Google Shape;67;p11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68" name="Google Shape;68;p11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7" h="102121" extrusionOk="0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1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4" h="26811" extrusionOk="0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1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7" h="9445" extrusionOk="0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11627" extrusionOk="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" name="Google Shape;72;p11"/>
          <p:cNvSpPr/>
          <p:nvPr/>
        </p:nvSpPr>
        <p:spPr>
          <a:xfrm>
            <a:off x="135300" y="3359424"/>
            <a:ext cx="3190928" cy="1665834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75D9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3838" y="2854054"/>
            <a:ext cx="9136313" cy="2289456"/>
          </a:xfrm>
          <a:custGeom>
            <a:avLst/>
            <a:gdLst/>
            <a:ahLst/>
            <a:cxnLst/>
            <a:rect l="l" t="t" r="r" b="b"/>
            <a:pathLst>
              <a:path w="282858" h="70881" extrusionOk="0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 flipH="1">
            <a:off x="7315803" y="3477799"/>
            <a:ext cx="1828197" cy="1665810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 rot="10800000" flipH="1">
            <a:off x="196876" y="18"/>
            <a:ext cx="2637197" cy="681282"/>
          </a:xfrm>
          <a:custGeom>
            <a:avLst/>
            <a:gdLst/>
            <a:ahLst/>
            <a:cxnLst/>
            <a:rect l="l" t="t" r="r" b="b"/>
            <a:pathLst>
              <a:path w="59984" h="15496" extrusionOk="0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891075" y="2571750"/>
            <a:ext cx="5361900" cy="65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idx="2" hasCustomPrompt="1"/>
          </p:nvPr>
        </p:nvSpPr>
        <p:spPr>
          <a:xfrm>
            <a:off x="1891075" y="1639950"/>
            <a:ext cx="5361900" cy="10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1891050" y="3081750"/>
            <a:ext cx="53619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3"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222649" y="1592997"/>
            <a:ext cx="5854826" cy="2933425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2" y="304013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66" r:id="rId8"/>
    <p:sldLayoutId id="2147483667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355484" y="24462"/>
            <a:ext cx="4487400" cy="2030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latin typeface="Script MT Bold" panose="03040602040607080904" pitchFamily="66" charset="0"/>
              </a:rPr>
            </a:br>
            <a:r>
              <a:rPr lang="en-US" dirty="0" err="1">
                <a:latin typeface="Script MT Bold" panose="03040602040607080904" pitchFamily="66" charset="0"/>
              </a:rPr>
              <a:t>Kelompok</a:t>
            </a:r>
            <a:r>
              <a:rPr lang="en-US" dirty="0">
                <a:latin typeface="Script MT Bold" panose="03040602040607080904" pitchFamily="66" charset="0"/>
              </a:rPr>
              <a:t> 9</a:t>
            </a:r>
            <a:endParaRPr dirty="0">
              <a:latin typeface="Script MT Bold" panose="03040602040607080904" pitchFamily="66" charset="0"/>
            </a:endParaRPr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187914" y="2044899"/>
            <a:ext cx="4735480" cy="1772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Nama Kelompok: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Amelia Angelita Silalahi                         (201402128)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Alessandro Radit Hasiholan Siburian (201402095)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Mas Guru                                                 (201402026)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Lasma Ria Manalu                                  (201402080)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Yericho Natanael                                    (201402092)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53B5C"/>
                </a:solidFill>
              </a:rPr>
              <a:t>Latar Belakang</a:t>
            </a:r>
            <a:endParaRPr dirty="0">
              <a:solidFill>
                <a:srgbClr val="053B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33"/>
          <p:cNvSpPr txBox="1">
            <a:spLocks noGrp="1"/>
          </p:cNvSpPr>
          <p:nvPr>
            <p:ph type="body" idx="1"/>
          </p:nvPr>
        </p:nvSpPr>
        <p:spPr>
          <a:xfrm>
            <a:off x="809988" y="1250132"/>
            <a:ext cx="7940605" cy="3736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Infinity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diambil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bahasa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inggris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artinya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terbatas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Kata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tersebut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dibilang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mempresentasikan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tempat-tempat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Indonesia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sangat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bahkan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saja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masih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alam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belum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pernah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dikunjungi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sebelumnya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mungkin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saja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terbatas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Indonesia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sekali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seperti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gunung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danau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pantai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air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terjun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sebagainya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Dari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banyaknya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Indonesia,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jarang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dikunjungi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oleh Masyarakat Indonesia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karena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faktor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Tujuan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Meningkatkan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Masyarakat Indonesia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mengunjungi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tempat-tempat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jarang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dikunjungi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Indonesia.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Memajukan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Kepariwisataan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Indonesia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khususnya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tempat-tempat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jarang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dikunjungi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Indonesia.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Menghilangkan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perspektif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masyarakat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Indonesia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bahwa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tempat-tempat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jarang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dikunjungi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Indonesia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transportasi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kurang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memadai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biaya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mahal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400" dirty="0"/>
          </a:p>
        </p:txBody>
      </p:sp>
      <p:grpSp>
        <p:nvGrpSpPr>
          <p:cNvPr id="458" name="Google Shape;458;p33"/>
          <p:cNvGrpSpPr/>
          <p:nvPr/>
        </p:nvGrpSpPr>
        <p:grpSpPr>
          <a:xfrm flipH="1">
            <a:off x="809989" y="1172656"/>
            <a:ext cx="446222" cy="77476"/>
            <a:chOff x="6146875" y="1767300"/>
            <a:chExt cx="331025" cy="57475"/>
          </a:xfrm>
        </p:grpSpPr>
        <p:sp>
          <p:nvSpPr>
            <p:cNvPr id="459" name="Google Shape;459;p33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2821556" y="1339703"/>
            <a:ext cx="3798900" cy="1943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ckwell Extra Bold" panose="02060903040505020403" pitchFamily="18" charset="0"/>
              </a:rPr>
              <a:t>Fitur-Fitur yang </a:t>
            </a:r>
            <a:r>
              <a:rPr lang="en-US" dirty="0" err="1">
                <a:latin typeface="Rockwell Extra Bold" panose="02060903040505020403" pitchFamily="18" charset="0"/>
              </a:rPr>
              <a:t>Digunakan</a:t>
            </a:r>
            <a:endParaRPr dirty="0">
              <a:latin typeface="Rockwell Extra Bold" panose="02060903040505020403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646;p54">
            <a:extLst>
              <a:ext uri="{FF2B5EF4-FFF2-40B4-BE49-F238E27FC236}">
                <a16:creationId xmlns:a16="http://schemas.microsoft.com/office/drawing/2014/main" id="{6DCC4346-D381-4DFD-9421-4B14EE753A89}"/>
              </a:ext>
            </a:extLst>
          </p:cNvPr>
          <p:cNvSpPr/>
          <p:nvPr/>
        </p:nvSpPr>
        <p:spPr>
          <a:xfrm rot="5400000">
            <a:off x="718362" y="881534"/>
            <a:ext cx="1407000" cy="2861400"/>
          </a:xfrm>
          <a:prstGeom prst="round2SameRect">
            <a:avLst>
              <a:gd name="adj1" fmla="val 10879"/>
              <a:gd name="adj2" fmla="val 0"/>
            </a:avLst>
          </a:prstGeom>
          <a:solidFill>
            <a:srgbClr val="9FE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0A713AA-F1AA-4547-87E4-A4210529D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261" y="417442"/>
            <a:ext cx="8209722" cy="4253949"/>
          </a:xfrm>
        </p:spPr>
        <p:txBody>
          <a:bodyPr/>
          <a:lstStyle/>
          <a:p>
            <a:endParaRPr lang="en-ID" dirty="0"/>
          </a:p>
        </p:txBody>
      </p:sp>
      <p:grpSp>
        <p:nvGrpSpPr>
          <p:cNvPr id="13" name="Google Shape;1662;p54">
            <a:extLst>
              <a:ext uri="{FF2B5EF4-FFF2-40B4-BE49-F238E27FC236}">
                <a16:creationId xmlns:a16="http://schemas.microsoft.com/office/drawing/2014/main" id="{E9D51B04-0043-42B7-8B35-739DCC7425F8}"/>
              </a:ext>
            </a:extLst>
          </p:cNvPr>
          <p:cNvGrpSpPr/>
          <p:nvPr/>
        </p:nvGrpSpPr>
        <p:grpSpPr>
          <a:xfrm>
            <a:off x="4339101" y="665921"/>
            <a:ext cx="3970012" cy="3657599"/>
            <a:chOff x="3580725" y="2020075"/>
            <a:chExt cx="1344925" cy="1786275"/>
          </a:xfrm>
        </p:grpSpPr>
        <p:sp>
          <p:nvSpPr>
            <p:cNvPr id="15" name="Google Shape;1663;p54">
              <a:extLst>
                <a:ext uri="{FF2B5EF4-FFF2-40B4-BE49-F238E27FC236}">
                  <a16:creationId xmlns:a16="http://schemas.microsoft.com/office/drawing/2014/main" id="{96A9F6E1-CBE1-46C2-9256-0E305D65A8AA}"/>
                </a:ext>
              </a:extLst>
            </p:cNvPr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4;p54">
              <a:extLst>
                <a:ext uri="{FF2B5EF4-FFF2-40B4-BE49-F238E27FC236}">
                  <a16:creationId xmlns:a16="http://schemas.microsoft.com/office/drawing/2014/main" id="{F07A86DA-0B93-467F-BF2C-6A1B0884C27B}"/>
                </a:ext>
              </a:extLst>
            </p:cNvPr>
            <p:cNvSpPr/>
            <p:nvPr/>
          </p:nvSpPr>
          <p:spPr>
            <a:xfrm>
              <a:off x="3580725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5;p54">
              <a:extLst>
                <a:ext uri="{FF2B5EF4-FFF2-40B4-BE49-F238E27FC236}">
                  <a16:creationId xmlns:a16="http://schemas.microsoft.com/office/drawing/2014/main" id="{A4700AAA-7F94-4DB0-B2A7-4A7B523A4D14}"/>
                </a:ext>
              </a:extLst>
            </p:cNvPr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66;p54">
              <a:extLst>
                <a:ext uri="{FF2B5EF4-FFF2-40B4-BE49-F238E27FC236}">
                  <a16:creationId xmlns:a16="http://schemas.microsoft.com/office/drawing/2014/main" id="{044A75FA-8895-4B78-A70E-4561971815C4}"/>
                </a:ext>
              </a:extLst>
            </p:cNvPr>
            <p:cNvSpPr/>
            <p:nvPr/>
          </p:nvSpPr>
          <p:spPr>
            <a:xfrm>
              <a:off x="4193750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67;p54">
              <a:extLst>
                <a:ext uri="{FF2B5EF4-FFF2-40B4-BE49-F238E27FC236}">
                  <a16:creationId xmlns:a16="http://schemas.microsoft.com/office/drawing/2014/main" id="{7DBB0786-D50D-452B-9156-9BFE6DE263F3}"/>
                </a:ext>
              </a:extLst>
            </p:cNvPr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680;p54">
            <a:extLst>
              <a:ext uri="{FF2B5EF4-FFF2-40B4-BE49-F238E27FC236}">
                <a16:creationId xmlns:a16="http://schemas.microsoft.com/office/drawing/2014/main" id="{07EE671B-CABE-4F83-AEF7-459EF5373D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351" y="1705581"/>
            <a:ext cx="2433021" cy="1213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Fitur </a:t>
            </a:r>
            <a:r>
              <a:rPr lang="en-US" sz="1800" dirty="0" err="1"/>
              <a:t>Validasi</a:t>
            </a:r>
            <a:r>
              <a:rPr lang="en-US" sz="1800" dirty="0"/>
              <a:t> Register/Login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852573B-9F68-488C-B835-11C6FDA1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40" y="866925"/>
            <a:ext cx="3368586" cy="30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556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E6CFBBF7-CB6D-473F-90B8-328BBB69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6302" y="833550"/>
            <a:ext cx="7708800" cy="572700"/>
          </a:xfrm>
        </p:spPr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Pencarian</a:t>
            </a:r>
            <a:endParaRPr lang="en-ID" dirty="0"/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782AB250-E7A9-4F36-896C-B8E33C2EE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C6745BDC-5E2F-4CD3-879A-164C42FEECA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id="{7C662969-D717-42C6-9D76-B1A6EB50296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id="{BDA4DA5B-A2D9-451D-98C4-3F14215BD919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8" name="Subtitle 47">
            <a:extLst>
              <a:ext uri="{FF2B5EF4-FFF2-40B4-BE49-F238E27FC236}">
                <a16:creationId xmlns:a16="http://schemas.microsoft.com/office/drawing/2014/main" id="{4D2695BD-E9F4-4B48-9438-D974693DBC8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90609FB8-C324-4F36-990F-95AC1D73EF2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13240B-FCDB-4BCA-8883-C08C8EA7B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14" t="30714" r="80" b="24996"/>
          <a:stretch/>
        </p:blipFill>
        <p:spPr>
          <a:xfrm>
            <a:off x="2804596" y="1719470"/>
            <a:ext cx="5519584" cy="8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700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E6CFBBF7-CB6D-473F-90B8-328BBB69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6302" y="833550"/>
            <a:ext cx="7708800" cy="572700"/>
          </a:xfrm>
        </p:spPr>
        <p:txBody>
          <a:bodyPr/>
          <a:lstStyle/>
          <a:p>
            <a:r>
              <a:rPr lang="en-US" dirty="0"/>
              <a:t>Fitur Pagination</a:t>
            </a:r>
            <a:endParaRPr lang="en-ID" dirty="0"/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782AB250-E7A9-4F36-896C-B8E33C2EE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C6745BDC-5E2F-4CD3-879A-164C42FEECA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id="{7C662969-D717-42C6-9D76-B1A6EB50296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90609FB8-C324-4F36-990F-95AC1D73EF2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id="{BDA4DA5B-A2D9-451D-98C4-3F14215BD919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8" name="Subtitle 47">
            <a:extLst>
              <a:ext uri="{FF2B5EF4-FFF2-40B4-BE49-F238E27FC236}">
                <a16:creationId xmlns:a16="http://schemas.microsoft.com/office/drawing/2014/main" id="{4D2695BD-E9F4-4B48-9438-D974693DBC8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B8BDB-87D4-44F3-AC51-9352B9C18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237" t="50066" r="24203" b="-66"/>
          <a:stretch/>
        </p:blipFill>
        <p:spPr>
          <a:xfrm>
            <a:off x="409898" y="1657295"/>
            <a:ext cx="8324180" cy="6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10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50E4B942-969E-4AF3-A6ED-00073161546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318647" y="4339774"/>
            <a:ext cx="1529100" cy="475237"/>
          </a:xfrm>
        </p:spPr>
        <p:txBody>
          <a:bodyPr/>
          <a:lstStyle/>
          <a:p>
            <a:pPr algn="ctr"/>
            <a:r>
              <a:rPr lang="en-US" dirty="0"/>
              <a:t>Admin</a:t>
            </a:r>
            <a:endParaRPr lang="en-ID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1734F5D-A827-481F-8098-27EA8EE2FAA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625165" y="4339774"/>
            <a:ext cx="1529100" cy="639900"/>
          </a:xfrm>
        </p:spPr>
        <p:txBody>
          <a:bodyPr/>
          <a:lstStyle/>
          <a:p>
            <a:pPr algn="ctr"/>
            <a:r>
              <a:rPr lang="en-US" dirty="0"/>
              <a:t>User</a:t>
            </a:r>
            <a:endParaRPr lang="en-ID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71A715-73A9-4B1B-BC41-78EDA6897646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46043" y="276060"/>
            <a:ext cx="7780432" cy="568766"/>
          </a:xfrm>
        </p:spPr>
        <p:txBody>
          <a:bodyPr/>
          <a:lstStyle/>
          <a:p>
            <a:pPr algn="ctr"/>
            <a:r>
              <a:rPr lang="en-US" sz="2400" dirty="0"/>
              <a:t>Fitur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endParaRPr lang="en-ID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541562-916E-4D9E-BC49-3D63E452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32" y="974035"/>
            <a:ext cx="2596557" cy="3336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54C062-357C-4705-9D44-429F3CB08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437" y="974035"/>
            <a:ext cx="2596557" cy="33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40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969965-2540-43D4-86D4-845BA893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Hashing Password</a:t>
            </a:r>
            <a:endParaRPr lang="en-ID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0562E3F-E923-4AFB-8CE6-A89F2EFA5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525" y="1202636"/>
            <a:ext cx="7708800" cy="3647660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8E03B1F-2CEE-4ABE-88C7-A2281AE02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83" t="32841"/>
          <a:stretch/>
        </p:blipFill>
        <p:spPr>
          <a:xfrm>
            <a:off x="790086" y="1202636"/>
            <a:ext cx="7563678" cy="30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151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2" name="Google Shape;1632;p54"/>
          <p:cNvGrpSpPr/>
          <p:nvPr/>
        </p:nvGrpSpPr>
        <p:grpSpPr>
          <a:xfrm rot="1398551" flipH="1">
            <a:off x="1486968" y="531954"/>
            <a:ext cx="1522160" cy="1254196"/>
            <a:chOff x="698956" y="6526827"/>
            <a:chExt cx="1522132" cy="1254173"/>
          </a:xfrm>
        </p:grpSpPr>
        <p:grpSp>
          <p:nvGrpSpPr>
            <p:cNvPr id="1633" name="Google Shape;1633;p54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1634" name="Google Shape;1634;p54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5" name="Google Shape;1635;p54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1636" name="Google Shape;1636;p54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8" h="53341" extrusionOk="0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54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5" h="2670" extrusionOk="0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54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0" h="16339" extrusionOk="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54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1640" name="Google Shape;1640;p54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avLst/>
                <a:gdLst/>
                <a:ahLst/>
                <a:cxnLst/>
                <a:rect l="l" t="t" r="r" b="b"/>
                <a:pathLst>
                  <a:path w="69926" h="90641" extrusionOk="0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1" name="Google Shape;1641;p54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1642" name="Google Shape;1642;p54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7" h="102121" extrusionOk="0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54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4" h="26811" extrusionOk="0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54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7" h="9445" extrusionOk="0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54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11627" extrusionOk="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46" name="Google Shape;1646;p54"/>
          <p:cNvSpPr/>
          <p:nvPr/>
        </p:nvSpPr>
        <p:spPr>
          <a:xfrm rot="5400000">
            <a:off x="716950" y="619600"/>
            <a:ext cx="1407000" cy="2861400"/>
          </a:xfrm>
          <a:prstGeom prst="round2SameRect">
            <a:avLst>
              <a:gd name="adj1" fmla="val 10879"/>
              <a:gd name="adj2" fmla="val 0"/>
            </a:avLst>
          </a:prstGeom>
          <a:solidFill>
            <a:srgbClr val="9FE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2" name="Google Shape;1652;p54"/>
          <p:cNvGrpSpPr/>
          <p:nvPr/>
        </p:nvGrpSpPr>
        <p:grpSpPr>
          <a:xfrm>
            <a:off x="3717236" y="585278"/>
            <a:ext cx="5088834" cy="3976783"/>
            <a:chOff x="238125" y="1676700"/>
            <a:chExt cx="2045650" cy="1779275"/>
          </a:xfrm>
        </p:grpSpPr>
        <p:sp>
          <p:nvSpPr>
            <p:cNvPr id="1653" name="Google Shape;1653;p54"/>
            <p:cNvSpPr/>
            <p:nvPr/>
          </p:nvSpPr>
          <p:spPr>
            <a:xfrm>
              <a:off x="1006875" y="3190025"/>
              <a:ext cx="508150" cy="247100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4"/>
            <p:cNvSpPr/>
            <p:nvPr/>
          </p:nvSpPr>
          <p:spPr>
            <a:xfrm>
              <a:off x="1021625" y="3190025"/>
              <a:ext cx="452425" cy="197525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4"/>
            <p:cNvSpPr/>
            <p:nvPr/>
          </p:nvSpPr>
          <p:spPr>
            <a:xfrm>
              <a:off x="968750" y="3417450"/>
              <a:ext cx="584375" cy="38525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4"/>
            <p:cNvSpPr/>
            <p:nvPr/>
          </p:nvSpPr>
          <p:spPr>
            <a:xfrm>
              <a:off x="238125" y="1777900"/>
              <a:ext cx="2045650" cy="1461300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4"/>
            <p:cNvSpPr/>
            <p:nvPr/>
          </p:nvSpPr>
          <p:spPr>
            <a:xfrm>
              <a:off x="238125" y="1676700"/>
              <a:ext cx="2045650" cy="1390400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4"/>
            <p:cNvSpPr/>
            <p:nvPr/>
          </p:nvSpPr>
          <p:spPr>
            <a:xfrm>
              <a:off x="346300" y="1773800"/>
              <a:ext cx="1829300" cy="1140050"/>
            </a:xfrm>
            <a:custGeom>
              <a:avLst/>
              <a:gdLst/>
              <a:ahLst/>
              <a:cxnLst/>
              <a:rect l="l" t="t" r="r" b="b"/>
              <a:pathLst>
                <a:path w="73172" h="45602" extrusionOk="0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4"/>
            <p:cNvSpPr/>
            <p:nvPr/>
          </p:nvSpPr>
          <p:spPr>
            <a:xfrm>
              <a:off x="1244550" y="1708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9" name="Google Shape;1679;p54"/>
          <p:cNvSpPr txBox="1">
            <a:spLocks noGrp="1"/>
          </p:cNvSpPr>
          <p:nvPr>
            <p:ph type="subTitle" idx="1"/>
          </p:nvPr>
        </p:nvSpPr>
        <p:spPr>
          <a:xfrm>
            <a:off x="74429" y="2840575"/>
            <a:ext cx="4125230" cy="230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Nama database yang kami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gunakan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halaman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kelompok9b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latin typeface="+mj-lt"/>
            </a:endParaRPr>
          </a:p>
        </p:txBody>
      </p:sp>
      <p:sp>
        <p:nvSpPr>
          <p:cNvPr id="1680" name="Google Shape;1680;p54"/>
          <p:cNvSpPr txBox="1">
            <a:spLocks noGrp="1"/>
          </p:cNvSpPr>
          <p:nvPr>
            <p:ph type="title"/>
          </p:nvPr>
        </p:nvSpPr>
        <p:spPr>
          <a:xfrm>
            <a:off x="214660" y="1448408"/>
            <a:ext cx="2433021" cy="1213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Daftar Table</a:t>
            </a:r>
            <a:br>
              <a:rPr lang="en" sz="2400" dirty="0"/>
            </a:b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BF49B-1C63-453C-A5C1-9FCC5DAC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09" y="768583"/>
            <a:ext cx="4615861" cy="25817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203</Words>
  <Application>Microsoft Office PowerPoint</Application>
  <PresentationFormat>On-screen Show (16:9)</PresentationFormat>
  <Paragraphs>25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Script MT Bold</vt:lpstr>
      <vt:lpstr>Open Sans</vt:lpstr>
      <vt:lpstr>Wingdings</vt:lpstr>
      <vt:lpstr>Oswald</vt:lpstr>
      <vt:lpstr>Rockwell Extra Bold</vt:lpstr>
      <vt:lpstr>Arial</vt:lpstr>
      <vt:lpstr>Environmental Consulting by Slidesgo</vt:lpstr>
      <vt:lpstr> Kelompok 9</vt:lpstr>
      <vt:lpstr>Latar Belakang </vt:lpstr>
      <vt:lpstr>Fitur-Fitur yang Digunakan</vt:lpstr>
      <vt:lpstr>Fitur Validasi Register/Login </vt:lpstr>
      <vt:lpstr>Fitur Pencarian</vt:lpstr>
      <vt:lpstr>Fitur Pagination</vt:lpstr>
      <vt:lpstr>Fitur Hak Akses</vt:lpstr>
      <vt:lpstr>Fitur Hashing Password</vt:lpstr>
      <vt:lpstr>Daftar Table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Amelia Angelita</cp:lastModifiedBy>
  <cp:revision>27</cp:revision>
  <dcterms:modified xsi:type="dcterms:W3CDTF">2021-06-22T15:57:59Z</dcterms:modified>
</cp:coreProperties>
</file>