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29141fda4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29141fda4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4f395b1f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4f395b1f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29141fda4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29141fda4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4f395b1f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4f395b1f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29141fda4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29141fda4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1965f8c3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1965f8c3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1368890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1368890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29141fda4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29141fda4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1368890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1368890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60497e0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60497e0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29141fda4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29141fda4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29141fda4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29141fda4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4f395b1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4f395b1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X3dgmTe8sRA" TargetMode="External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I3SA7dq9KJI" TargetMode="External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xrnavigation.io/audio-map-exampl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oo.gl/maps/Qo1qKkJ3qHht2Xe36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eb-accessibility.carnegiemuseums.org/content/maps/" TargetMode="External"/><Relationship Id="rId4" Type="http://schemas.openxmlformats.org/officeDocument/2006/relationships/hyperlink" Target="https://www.who.int/blindness/GLOBALDATAFINALforweb.pdf" TargetMode="External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sH0uL3HrTxM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team.sourceforg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Digital Nonvisual Maps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Biggs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Smith-Kettlewell Eye Research Institute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XR Navigation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Example</a:t>
            </a:r>
            <a:endParaRPr/>
          </a:p>
        </p:txBody>
      </p:sp>
      <p:pic>
        <p:nvPicPr>
          <p:cNvPr descr="Video and download is available at &#10;http://www.cs.umd.edu/hcil/audiomap/" id="190" name="Google Shape;190;p22" title="iSonic video best 15fp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References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Zhao, H., Plaisant, C., Shneiderman, B., &amp; Lazar, J. (2008). Data sonification for users with visual impairment: a case study with georeferenced data. ACM Transactions on Computer-Human Interaction (TOCHI), 15(1), 1-28.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http://www.cs.umd.edu/hcil/iSonic/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Enclosed Space Map (Building/Playground/park) Example</a:t>
            </a:r>
            <a:endParaRPr/>
          </a:p>
        </p:txBody>
      </p:sp>
      <p:pic>
        <p:nvPicPr>
          <p:cNvPr descr="This video shows the prototype in action. First, the user moves over several objects in first-person view. Then after they go over the Laser Harp, they switch to grid view and move back down over the objects and end back where they started.&#10;The prototype can be found at:&#10;https://frastlin.github.io/Nonvisual-Modeling-and-Mapping/playground1" id="202" name="Google Shape;202;p24" title="Playground Prototype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Enclosed Space Map References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Biggs, B., Coughlan, J. M., &amp; Coppin, P. (2019). Design and evaluation of an audio game-inspired auditory map interface. In Proceedings of the... International Conference on Auditory Display. International Conference on Auditory Display (Vol. 2019, p. 20). NIH Public Access.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https://xrnavigation.io/audio-map-examples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me: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brandon.biggs@xrnavigation.io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xrnavigation.io/contact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Web Maps Today...</a:t>
            </a:r>
            <a:endParaRPr/>
          </a:p>
        </p:txBody>
      </p:sp>
      <p:pic>
        <p:nvPicPr>
          <p:cNvPr id="141" name="Google Shape;141;p14" title="Google map of 1000 Exhibition Way, Ottawa, ON K1S 5J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-16540" l="5940" r="-5940" t="16539"/>
          <a:stretch/>
        </p:blipFill>
        <p:spPr>
          <a:xfrm>
            <a:off x="1959576" y="1333050"/>
            <a:ext cx="6151499" cy="39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987175" y="1232175"/>
            <a:ext cx="77187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Digital maps from Google, ESRI, Leaflet, and other places have always been made completely visual</a:t>
            </a:r>
            <a:b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en" sz="2000" u="sng">
                <a:solidFill>
                  <a:srgbClr val="7890CD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 descriptions are the "accessible" alternative to visual maps</a:t>
            </a: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but why have a map if text is the same?</a:t>
            </a:r>
            <a:b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Text does not give critical spatial information present in the visual map</a:t>
            </a:r>
            <a:b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There are  at least </a:t>
            </a:r>
            <a:r>
              <a:rPr lang="en" sz="2000" u="sng">
                <a:solidFill>
                  <a:srgbClr val="7890CD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285 million</a:t>
            </a: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nonvisual users in the world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6950" y="4321050"/>
            <a:ext cx="488925" cy="4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Commonalities</a:t>
            </a:r>
            <a:r>
              <a:rPr lang="en"/>
              <a:t> Between Nonvisual Maps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features in a dataset have a "name" attribute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systems use </a:t>
            </a:r>
            <a:r>
              <a:rPr lang="en"/>
              <a:t>collision</a:t>
            </a:r>
            <a:r>
              <a:rPr lang="en"/>
              <a:t> detection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system works with only a point to label an empty space with walls (use a polygon instead)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Vibro-audio maps (VAMs)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vibration and text to speech to represent </a:t>
            </a:r>
            <a:r>
              <a:rPr lang="en"/>
              <a:t>geometries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Are used on a touchscreen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Vibrate when the user touches a line on the tablet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Announce when the user enters a polygon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Vibro Haptic Map References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Giudice, N. A., Palani, H. P., Brenner, E., &amp; Kramer, K. M. (2012, October). Learning non-visual graphical information using a touch-based vibro-audio interface. In Proceedings of the 14th international ACM SIGACCESS conference on Computers and accessibility (pp. 103-110).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Poppinga, B., Magnusson, C., Pielot, M., &amp; Rassmus-Gröhn, K. (2011, August). TouchOver map: audio-tactile exploration of interactive maps. In Proceedings of the 13th International Conference on Human Computer Interaction with Mobile Devices and Services (pp. 545-550).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Auditory Maps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binaural audio (and other auditory properties) along with sounds, and text to speech to represent data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Are Interactive and controlled through keyboard and touch screen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Map Example</a:t>
            </a:r>
            <a:endParaRPr/>
          </a:p>
        </p:txBody>
      </p:sp>
      <p:pic>
        <p:nvPicPr>
          <p:cNvPr descr="URL to the system:&#10;http://team.sourceforge.net/" id="178" name="Google Shape;178;p20" title="TEAM Audio Map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Map </a:t>
            </a:r>
            <a:r>
              <a:rPr lang="en"/>
              <a:t>References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Loeliger, E., &amp; Stockman, T. (2014). Wayfinding without visual cues: Evaluation of an interactive audio map system. Interacting with Computers, 26(5), 403-416.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http://team.sourceforge.net/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