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399838" cy="6462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0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848" y="176"/>
      </p:cViewPr>
      <p:guideLst>
        <p:guide/>
        <p:guide orient="horz"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80" y="1057671"/>
            <a:ext cx="8549879" cy="2249982"/>
          </a:xfrm>
        </p:spPr>
        <p:txBody>
          <a:bodyPr anchor="b"/>
          <a:lstStyle>
            <a:lvl1pPr algn="ctr">
              <a:defRPr sz="56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980" y="3394421"/>
            <a:ext cx="8549879" cy="1560326"/>
          </a:xfrm>
        </p:spPr>
        <p:txBody>
          <a:bodyPr/>
          <a:lstStyle>
            <a:lvl1pPr marL="0" indent="0" algn="ctr">
              <a:buNone/>
              <a:defRPr sz="2244"/>
            </a:lvl1pPr>
            <a:lvl2pPr marL="427482" indent="0" algn="ctr">
              <a:buNone/>
              <a:defRPr sz="1870"/>
            </a:lvl2pPr>
            <a:lvl3pPr marL="854964" indent="0" algn="ctr">
              <a:buNone/>
              <a:defRPr sz="1683"/>
            </a:lvl3pPr>
            <a:lvl4pPr marL="1282446" indent="0" algn="ctr">
              <a:buNone/>
              <a:defRPr sz="1496"/>
            </a:lvl4pPr>
            <a:lvl5pPr marL="1709928" indent="0" algn="ctr">
              <a:buNone/>
              <a:defRPr sz="1496"/>
            </a:lvl5pPr>
            <a:lvl6pPr marL="2137410" indent="0" algn="ctr">
              <a:buNone/>
              <a:defRPr sz="1496"/>
            </a:lvl6pPr>
            <a:lvl7pPr marL="2564892" indent="0" algn="ctr">
              <a:buNone/>
              <a:defRPr sz="1496"/>
            </a:lvl7pPr>
            <a:lvl8pPr marL="2992374" indent="0" algn="ctr">
              <a:buNone/>
              <a:defRPr sz="1496"/>
            </a:lvl8pPr>
            <a:lvl9pPr marL="3419856" indent="0" algn="ctr">
              <a:buNone/>
              <a:defRPr sz="14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58009" y="344079"/>
            <a:ext cx="2458090" cy="54768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3739" y="344079"/>
            <a:ext cx="7231772" cy="54768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02" y="1611191"/>
            <a:ext cx="9832360" cy="2688309"/>
          </a:xfrm>
        </p:spPr>
        <p:txBody>
          <a:bodyPr anchor="b"/>
          <a:lstStyle>
            <a:lvl1pPr>
              <a:defRPr sz="56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02" y="4324932"/>
            <a:ext cx="9832360" cy="1413718"/>
          </a:xfrm>
        </p:spPr>
        <p:txBody>
          <a:bodyPr/>
          <a:lstStyle>
            <a:lvl1pPr marL="0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1pPr>
            <a:lvl2pPr marL="427482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2pPr>
            <a:lvl3pPr marL="854964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3pPr>
            <a:lvl4pPr marL="1282446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4pPr>
            <a:lvl5pPr marL="1709928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5pPr>
            <a:lvl6pPr marL="2137410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6pPr>
            <a:lvl7pPr marL="2564892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7pPr>
            <a:lvl8pPr marL="2992374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8pPr>
            <a:lvl9pPr marL="3419856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3739" y="1720398"/>
            <a:ext cx="4844931" cy="41005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1168" y="1720398"/>
            <a:ext cx="4844931" cy="41005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224" y="344080"/>
            <a:ext cx="9832360" cy="12491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224" y="1584263"/>
            <a:ext cx="4822665" cy="776423"/>
          </a:xfrm>
        </p:spPr>
        <p:txBody>
          <a:bodyPr anchor="b"/>
          <a:lstStyle>
            <a:lvl1pPr marL="0" indent="0">
              <a:buNone/>
              <a:defRPr sz="2244" b="1"/>
            </a:lvl1pPr>
            <a:lvl2pPr marL="427482" indent="0">
              <a:buNone/>
              <a:defRPr sz="1870" b="1"/>
            </a:lvl2pPr>
            <a:lvl3pPr marL="854964" indent="0">
              <a:buNone/>
              <a:defRPr sz="1683" b="1"/>
            </a:lvl3pPr>
            <a:lvl4pPr marL="1282446" indent="0">
              <a:buNone/>
              <a:defRPr sz="1496" b="1"/>
            </a:lvl4pPr>
            <a:lvl5pPr marL="1709928" indent="0">
              <a:buNone/>
              <a:defRPr sz="1496" b="1"/>
            </a:lvl5pPr>
            <a:lvl6pPr marL="2137410" indent="0">
              <a:buNone/>
              <a:defRPr sz="1496" b="1"/>
            </a:lvl6pPr>
            <a:lvl7pPr marL="2564892" indent="0">
              <a:buNone/>
              <a:defRPr sz="1496" b="1"/>
            </a:lvl7pPr>
            <a:lvl8pPr marL="2992374" indent="0">
              <a:buNone/>
              <a:defRPr sz="1496" b="1"/>
            </a:lvl8pPr>
            <a:lvl9pPr marL="3419856" indent="0">
              <a:buNone/>
              <a:defRPr sz="14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5224" y="2360685"/>
            <a:ext cx="4822665" cy="34722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168" y="1584263"/>
            <a:ext cx="4846416" cy="776423"/>
          </a:xfrm>
        </p:spPr>
        <p:txBody>
          <a:bodyPr anchor="b"/>
          <a:lstStyle>
            <a:lvl1pPr marL="0" indent="0">
              <a:buNone/>
              <a:defRPr sz="2244" b="1"/>
            </a:lvl1pPr>
            <a:lvl2pPr marL="427482" indent="0">
              <a:buNone/>
              <a:defRPr sz="1870" b="1"/>
            </a:lvl2pPr>
            <a:lvl3pPr marL="854964" indent="0">
              <a:buNone/>
              <a:defRPr sz="1683" b="1"/>
            </a:lvl3pPr>
            <a:lvl4pPr marL="1282446" indent="0">
              <a:buNone/>
              <a:defRPr sz="1496" b="1"/>
            </a:lvl4pPr>
            <a:lvl5pPr marL="1709928" indent="0">
              <a:buNone/>
              <a:defRPr sz="1496" b="1"/>
            </a:lvl5pPr>
            <a:lvl6pPr marL="2137410" indent="0">
              <a:buNone/>
              <a:defRPr sz="1496" b="1"/>
            </a:lvl6pPr>
            <a:lvl7pPr marL="2564892" indent="0">
              <a:buNone/>
              <a:defRPr sz="1496" b="1"/>
            </a:lvl7pPr>
            <a:lvl8pPr marL="2992374" indent="0">
              <a:buNone/>
              <a:defRPr sz="1496" b="1"/>
            </a:lvl8pPr>
            <a:lvl9pPr marL="3419856" indent="0">
              <a:buNone/>
              <a:defRPr sz="14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168" y="2360685"/>
            <a:ext cx="4846416" cy="34722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224" y="430848"/>
            <a:ext cx="3676744" cy="150796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416" y="930511"/>
            <a:ext cx="5771168" cy="4592715"/>
          </a:xfrm>
        </p:spPr>
        <p:txBody>
          <a:bodyPr/>
          <a:lstStyle>
            <a:lvl1pPr>
              <a:defRPr sz="2992"/>
            </a:lvl1pPr>
            <a:lvl2pPr>
              <a:defRPr sz="2618"/>
            </a:lvl2pPr>
            <a:lvl3pPr>
              <a:defRPr sz="2244"/>
            </a:lvl3pPr>
            <a:lvl4pPr>
              <a:defRPr sz="1870"/>
            </a:lvl4pPr>
            <a:lvl5pPr>
              <a:defRPr sz="1870"/>
            </a:lvl5pPr>
            <a:lvl6pPr>
              <a:defRPr sz="1870"/>
            </a:lvl6pPr>
            <a:lvl7pPr>
              <a:defRPr sz="1870"/>
            </a:lvl7pPr>
            <a:lvl8pPr>
              <a:defRPr sz="1870"/>
            </a:lvl8pPr>
            <a:lvl9pPr>
              <a:defRPr sz="18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224" y="1938814"/>
            <a:ext cx="3676744" cy="3591893"/>
          </a:xfrm>
        </p:spPr>
        <p:txBody>
          <a:bodyPr/>
          <a:lstStyle>
            <a:lvl1pPr marL="0" indent="0">
              <a:buNone/>
              <a:defRPr sz="1496"/>
            </a:lvl1pPr>
            <a:lvl2pPr marL="427482" indent="0">
              <a:buNone/>
              <a:defRPr sz="1309"/>
            </a:lvl2pPr>
            <a:lvl3pPr marL="854964" indent="0">
              <a:buNone/>
              <a:defRPr sz="1122"/>
            </a:lvl3pPr>
            <a:lvl4pPr marL="1282446" indent="0">
              <a:buNone/>
              <a:defRPr sz="935"/>
            </a:lvl4pPr>
            <a:lvl5pPr marL="1709928" indent="0">
              <a:buNone/>
              <a:defRPr sz="935"/>
            </a:lvl5pPr>
            <a:lvl6pPr marL="2137410" indent="0">
              <a:buNone/>
              <a:defRPr sz="935"/>
            </a:lvl6pPr>
            <a:lvl7pPr marL="2564892" indent="0">
              <a:buNone/>
              <a:defRPr sz="935"/>
            </a:lvl7pPr>
            <a:lvl8pPr marL="2992374" indent="0">
              <a:buNone/>
              <a:defRPr sz="935"/>
            </a:lvl8pPr>
            <a:lvl9pPr marL="3419856" indent="0">
              <a:buNone/>
              <a:defRPr sz="9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224" y="430848"/>
            <a:ext cx="3676744" cy="150796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46416" y="930511"/>
            <a:ext cx="5771168" cy="4592715"/>
          </a:xfrm>
        </p:spPr>
        <p:txBody>
          <a:bodyPr anchor="t"/>
          <a:lstStyle>
            <a:lvl1pPr marL="0" indent="0">
              <a:buNone/>
              <a:defRPr sz="2992"/>
            </a:lvl1pPr>
            <a:lvl2pPr marL="427482" indent="0">
              <a:buNone/>
              <a:defRPr sz="2618"/>
            </a:lvl2pPr>
            <a:lvl3pPr marL="854964" indent="0">
              <a:buNone/>
              <a:defRPr sz="2244"/>
            </a:lvl3pPr>
            <a:lvl4pPr marL="1282446" indent="0">
              <a:buNone/>
              <a:defRPr sz="1870"/>
            </a:lvl4pPr>
            <a:lvl5pPr marL="1709928" indent="0">
              <a:buNone/>
              <a:defRPr sz="1870"/>
            </a:lvl5pPr>
            <a:lvl6pPr marL="2137410" indent="0">
              <a:buNone/>
              <a:defRPr sz="1870"/>
            </a:lvl6pPr>
            <a:lvl7pPr marL="2564892" indent="0">
              <a:buNone/>
              <a:defRPr sz="1870"/>
            </a:lvl7pPr>
            <a:lvl8pPr marL="2992374" indent="0">
              <a:buNone/>
              <a:defRPr sz="1870"/>
            </a:lvl8pPr>
            <a:lvl9pPr marL="3419856" indent="0">
              <a:buNone/>
              <a:defRPr sz="18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224" y="1938814"/>
            <a:ext cx="3676744" cy="3591893"/>
          </a:xfrm>
        </p:spPr>
        <p:txBody>
          <a:bodyPr/>
          <a:lstStyle>
            <a:lvl1pPr marL="0" indent="0">
              <a:buNone/>
              <a:defRPr sz="1496"/>
            </a:lvl1pPr>
            <a:lvl2pPr marL="427482" indent="0">
              <a:buNone/>
              <a:defRPr sz="1309"/>
            </a:lvl2pPr>
            <a:lvl3pPr marL="854964" indent="0">
              <a:buNone/>
              <a:defRPr sz="1122"/>
            </a:lvl3pPr>
            <a:lvl4pPr marL="1282446" indent="0">
              <a:buNone/>
              <a:defRPr sz="935"/>
            </a:lvl4pPr>
            <a:lvl5pPr marL="1709928" indent="0">
              <a:buNone/>
              <a:defRPr sz="935"/>
            </a:lvl5pPr>
            <a:lvl6pPr marL="2137410" indent="0">
              <a:buNone/>
              <a:defRPr sz="935"/>
            </a:lvl6pPr>
            <a:lvl7pPr marL="2564892" indent="0">
              <a:buNone/>
              <a:defRPr sz="935"/>
            </a:lvl7pPr>
            <a:lvl8pPr marL="2992374" indent="0">
              <a:buNone/>
              <a:defRPr sz="935"/>
            </a:lvl8pPr>
            <a:lvl9pPr marL="3419856" indent="0">
              <a:buNone/>
              <a:defRPr sz="9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39" y="344080"/>
            <a:ext cx="9832360" cy="124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39" y="1720398"/>
            <a:ext cx="9832360" cy="410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3739" y="5989978"/>
            <a:ext cx="2564964" cy="344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F49A-386E-3940-A932-48863708A4A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6197" y="5989978"/>
            <a:ext cx="3847445" cy="344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135" y="5989978"/>
            <a:ext cx="2564964" cy="344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5DBE-0BD5-0B4A-AD17-6D4A9EAA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4964" rtl="0" eaLnBrk="1" latinLnBrk="0" hangingPunct="1">
        <a:lnSpc>
          <a:spcPct val="90000"/>
        </a:lnSpc>
        <a:spcBef>
          <a:spcPct val="0"/>
        </a:spcBef>
        <a:buNone/>
        <a:defRPr sz="41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741" indent="-213741" algn="l" defTabSz="854964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2618" kern="1200">
          <a:solidFill>
            <a:schemeClr val="tx1"/>
          </a:solidFill>
          <a:latin typeface="+mn-lt"/>
          <a:ea typeface="+mn-ea"/>
          <a:cs typeface="+mn-cs"/>
        </a:defRPr>
      </a:lvl1pPr>
      <a:lvl2pPr marL="641223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2pPr>
      <a:lvl3pPr marL="1068705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96187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4pPr>
      <a:lvl5pPr marL="1923669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6pPr>
      <a:lvl7pPr marL="2778633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7pPr>
      <a:lvl8pPr marL="3206115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8pPr>
      <a:lvl9pPr marL="3633597" indent="-213741" algn="l" defTabSz="854964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1pPr>
      <a:lvl2pPr marL="427482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2pPr>
      <a:lvl3pPr marL="854964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282446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6pPr>
      <a:lvl7pPr marL="2564892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7pPr>
      <a:lvl8pPr marL="2992374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algn="l" defTabSz="854964" rtl="0" eaLnBrk="1" latinLnBrk="0" hangingPunct="1">
        <a:defRPr sz="1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C7078-0FA0-4547-9782-4664014B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47" y="113767"/>
            <a:ext cx="89535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C99D9-8543-7A47-B643-3551565BE4DB}"/>
              </a:ext>
            </a:extLst>
          </p:cNvPr>
          <p:cNvSpPr txBox="1"/>
          <p:nvPr/>
        </p:nvSpPr>
        <p:spPr>
          <a:xfrm>
            <a:off x="347216" y="897788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E9924-15BA-A24D-8767-DFEB3E45FF4B}"/>
              </a:ext>
            </a:extLst>
          </p:cNvPr>
          <p:cNvSpPr txBox="1"/>
          <p:nvPr/>
        </p:nvSpPr>
        <p:spPr>
          <a:xfrm>
            <a:off x="2350187" y="439091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CB3CC26-273F-564E-9A3D-8156617EBDA8}"/>
              </a:ext>
            </a:extLst>
          </p:cNvPr>
          <p:cNvSpPr/>
          <p:nvPr/>
        </p:nvSpPr>
        <p:spPr>
          <a:xfrm>
            <a:off x="5384168" y="2055699"/>
            <a:ext cx="849086" cy="6749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4C5E4-B3E0-BD41-8E5D-3AD8200B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61" y="2843746"/>
            <a:ext cx="4686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Edmondson-Stait</dc:creator>
  <cp:lastModifiedBy>Amelia Edmondson-Stait</cp:lastModifiedBy>
  <cp:revision>3</cp:revision>
  <cp:lastPrinted>2023-01-26T14:53:23Z</cp:lastPrinted>
  <dcterms:created xsi:type="dcterms:W3CDTF">2023-01-26T14:51:30Z</dcterms:created>
  <dcterms:modified xsi:type="dcterms:W3CDTF">2023-01-26T15:11:16Z</dcterms:modified>
</cp:coreProperties>
</file>