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7"/>
  </p:notesMasterIdLst>
  <p:sldIdLst>
    <p:sldId id="256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6"/>
    <p:restoredTop sz="96327"/>
  </p:normalViewPr>
  <p:slideViewPr>
    <p:cSldViewPr snapToGrid="0" snapToObjects="1" showGuides="1">
      <p:cViewPr varScale="1">
        <p:scale>
          <a:sx n="134" d="100"/>
          <a:sy n="134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MONDSON-STAIT Amelia" userId="5a8da95b-a44c-4bb6-ab44-d593ad3d1782" providerId="ADAL" clId="{3A8FA4B0-B940-3F43-8237-5D0227FCEBBA}"/>
    <pc:docChg chg="delSld modSld sldOrd">
      <pc:chgData name="EDMONDSON-STAIT Amelia" userId="5a8da95b-a44c-4bb6-ab44-d593ad3d1782" providerId="ADAL" clId="{3A8FA4B0-B940-3F43-8237-5D0227FCEBBA}" dt="2020-09-30T12:15:35.429" v="40" actId="20577"/>
      <pc:docMkLst>
        <pc:docMk/>
      </pc:docMkLst>
      <pc:sldChg chg="del">
        <pc:chgData name="EDMONDSON-STAIT Amelia" userId="5a8da95b-a44c-4bb6-ab44-d593ad3d1782" providerId="ADAL" clId="{3A8FA4B0-B940-3F43-8237-5D0227FCEBBA}" dt="2020-09-30T12:13:13.418" v="3" actId="2696"/>
        <pc:sldMkLst>
          <pc:docMk/>
          <pc:sldMk cId="3075871362" sldId="258"/>
        </pc:sldMkLst>
      </pc:sldChg>
      <pc:sldChg chg="modSp mod">
        <pc:chgData name="EDMONDSON-STAIT Amelia" userId="5a8da95b-a44c-4bb6-ab44-d593ad3d1782" providerId="ADAL" clId="{3A8FA4B0-B940-3F43-8237-5D0227FCEBBA}" dt="2020-09-30T12:14:49.327" v="8" actId="20577"/>
        <pc:sldMkLst>
          <pc:docMk/>
          <pc:sldMk cId="2659044669" sldId="259"/>
        </pc:sldMkLst>
        <pc:spChg chg="mod">
          <ac:chgData name="EDMONDSON-STAIT Amelia" userId="5a8da95b-a44c-4bb6-ab44-d593ad3d1782" providerId="ADAL" clId="{3A8FA4B0-B940-3F43-8237-5D0227FCEBBA}" dt="2020-09-30T12:14:49.327" v="8" actId="20577"/>
          <ac:spMkLst>
            <pc:docMk/>
            <pc:sldMk cId="2659044669" sldId="259"/>
            <ac:spMk id="3" creationId="{EB6DD9D5-1F6C-3E45-973E-61461FF2EEF1}"/>
          </ac:spMkLst>
        </pc:spChg>
      </pc:sldChg>
      <pc:sldChg chg="modSp mod ord">
        <pc:chgData name="EDMONDSON-STAIT Amelia" userId="5a8da95b-a44c-4bb6-ab44-d593ad3d1782" providerId="ADAL" clId="{3A8FA4B0-B940-3F43-8237-5D0227FCEBBA}" dt="2020-09-30T12:15:35.429" v="40" actId="20577"/>
        <pc:sldMkLst>
          <pc:docMk/>
          <pc:sldMk cId="3128931897" sldId="261"/>
        </pc:sldMkLst>
        <pc:spChg chg="mod">
          <ac:chgData name="EDMONDSON-STAIT Amelia" userId="5a8da95b-a44c-4bb6-ab44-d593ad3d1782" providerId="ADAL" clId="{3A8FA4B0-B940-3F43-8237-5D0227FCEBBA}" dt="2020-09-30T12:15:35.429" v="40" actId="20577"/>
          <ac:spMkLst>
            <pc:docMk/>
            <pc:sldMk cId="3128931897" sldId="261"/>
            <ac:spMk id="2" creationId="{7A403E3C-6EFE-DE41-9038-9AC7022F2DFC}"/>
          </ac:spMkLst>
        </pc:spChg>
      </pc:sldChg>
      <pc:sldChg chg="del ord">
        <pc:chgData name="EDMONDSON-STAIT Amelia" userId="5a8da95b-a44c-4bb6-ab44-d593ad3d1782" providerId="ADAL" clId="{3A8FA4B0-B940-3F43-8237-5D0227FCEBBA}" dt="2020-09-29T15:26:45.637" v="2" actId="2696"/>
        <pc:sldMkLst>
          <pc:docMk/>
          <pc:sldMk cId="776312313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32BD1-431A-0B48-BCC0-FCB2C80AFCD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34EB6-582F-F241-8C66-4594F0C94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8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34EB6-582F-F241-8C66-4594F0C94B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2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Most researchers aren’t really taught the skills for research computing.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In general, there’s a difference between the way software developers code in industry, which is quite standardised, compared to academia, where we just code to get our results. </a:t>
            </a:r>
            <a:endParaRPr lang="en-GB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34EB6-582F-F241-8C66-4594F0C94B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6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3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8035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3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97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65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1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54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79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2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57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6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817B-E2F9-D049-958B-3D265AEC5C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21B312-7737-4246-94E7-9132C2C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D03397F9-D3C2-40DD-87FD-A11C7A1AD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82" t="839" r="1388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882A24-4478-CD44-89CA-C5A174280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5" y="1362641"/>
            <a:ext cx="5209186" cy="2369093"/>
          </a:xfrm>
        </p:spPr>
        <p:txBody>
          <a:bodyPr>
            <a:normAutofit/>
          </a:bodyPr>
          <a:lstStyle/>
          <a:p>
            <a:r>
              <a:rPr lang="en-US" sz="4800" dirty="0"/>
              <a:t>KT Coding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9BA2E-A1C7-154F-A467-87874A973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011" y="3740200"/>
            <a:ext cx="4079721" cy="1096901"/>
          </a:xfrm>
        </p:spPr>
        <p:txBody>
          <a:bodyPr>
            <a:normAutofit/>
          </a:bodyPr>
          <a:lstStyle/>
          <a:p>
            <a:r>
              <a:rPr lang="en-US" sz="2400" dirty="0"/>
              <a:t>Brief introductory meeting</a:t>
            </a:r>
          </a:p>
          <a:p>
            <a:pPr algn="ctr"/>
            <a:r>
              <a:rPr lang="en-US" sz="2400" dirty="0"/>
              <a:t>30/09/2020 2pm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18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3E3C-6EFE-DE41-9038-9AC7022F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E26DC05-DB35-F747-853D-F335D34F2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95437">
            <a:off x="5351916" y="681247"/>
            <a:ext cx="5562274" cy="336281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D2BD138-ED12-1B4E-AC4C-F8012259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99167">
            <a:off x="429153" y="2769193"/>
            <a:ext cx="6477000" cy="2933700"/>
          </a:xfrm>
          <a:prstGeom prst="rect">
            <a:avLst/>
          </a:prstGeom>
        </p:spPr>
      </p:pic>
      <p:pic>
        <p:nvPicPr>
          <p:cNvPr id="9" name="Picture 8" descr="Graphical user interface, text, letter&#10;&#10;Description automatically generated">
            <a:extLst>
              <a:ext uri="{FF2B5EF4-FFF2-40B4-BE49-F238E27FC236}">
                <a16:creationId xmlns:a16="http://schemas.microsoft.com/office/drawing/2014/main" id="{B69FEF5C-5A51-6149-A3A2-975984B96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890" y="2770411"/>
            <a:ext cx="4985442" cy="37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6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3E3C-6EFE-DE41-9038-9AC7022F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DD9D5-1F6C-3E45-973E-61461FF2EEF1}"/>
              </a:ext>
            </a:extLst>
          </p:cNvPr>
          <p:cNvSpPr/>
          <p:nvPr/>
        </p:nvSpPr>
        <p:spPr>
          <a:xfrm>
            <a:off x="943402" y="1442986"/>
            <a:ext cx="9677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 Having tidy data, systematic naming in place etc.</a:t>
            </a:r>
          </a:p>
          <a:p>
            <a:pPr fontAlgn="base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 Documentation navigating datasets </a:t>
            </a:r>
            <a:r>
              <a:rPr lang="en-GB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eg.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 DataStore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 README files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 Commenting your code</a:t>
            </a:r>
          </a:p>
          <a:p>
            <a:pPr fontAlgn="base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 Use of automatic versioning, </a:t>
            </a:r>
            <a:r>
              <a:rPr lang="en-GB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eg.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 Git, </a:t>
            </a:r>
            <a:r>
              <a:rPr lang="en-GB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Github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 Independent code review</a:t>
            </a:r>
          </a:p>
          <a:p>
            <a:pPr fontAlgn="base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 Use of containers/</a:t>
            </a:r>
            <a:r>
              <a:rPr lang="en-GB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Conda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 environments for easier replication</a:t>
            </a:r>
          </a:p>
        </p:txBody>
      </p:sp>
    </p:spTree>
    <p:extLst>
      <p:ext uri="{BB962C8B-B14F-4D97-AF65-F5344CB8AC3E}">
        <p14:creationId xmlns:p14="http://schemas.microsoft.com/office/powerpoint/2010/main" val="265904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3E3C-6EFE-DE41-9038-9AC7022F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learn these things?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B320DF-9F35-1D47-85BA-83CE7304D19F}"/>
              </a:ext>
            </a:extLst>
          </p:cNvPr>
          <p:cNvSpPr/>
          <p:nvPr/>
        </p:nvSpPr>
        <p:spPr>
          <a:xfrm>
            <a:off x="677334" y="1930400"/>
            <a:ext cx="11140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Through a coding club… </a:t>
            </a:r>
          </a:p>
          <a:p>
            <a:endParaRPr lang="en-GB" sz="2400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 Benefit from different skills and abilities in the group.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 One person solving something and sharing it saves time.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 Tackling problems together is less daunting.</a:t>
            </a:r>
          </a:p>
        </p:txBody>
      </p:sp>
    </p:spTree>
    <p:extLst>
      <p:ext uri="{BB962C8B-B14F-4D97-AF65-F5344CB8AC3E}">
        <p14:creationId xmlns:p14="http://schemas.microsoft.com/office/powerpoint/2010/main" val="260012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3E3C-6EFE-DE41-9038-9AC7022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10" y="1322719"/>
            <a:ext cx="11275780" cy="4540108"/>
          </a:xfrm>
        </p:spPr>
        <p:txBody>
          <a:bodyPr>
            <a:normAutofit/>
          </a:bodyPr>
          <a:lstStyle/>
          <a:p>
            <a:r>
              <a:rPr lang="en-GB" dirty="0"/>
              <a:t>This should be group directed…</a:t>
            </a:r>
            <a:br>
              <a:rPr lang="en-GB" dirty="0"/>
            </a:br>
            <a:r>
              <a:rPr lang="en-GB" sz="4400" dirty="0"/>
              <a:t> </a:t>
            </a:r>
            <a:br>
              <a:rPr lang="en-GB" sz="4400" dirty="0"/>
            </a:br>
            <a:r>
              <a:rPr lang="en-GB" sz="3000" dirty="0"/>
              <a:t>- What do you all want to get out of it?</a:t>
            </a:r>
            <a:br>
              <a:rPr lang="en-GB" sz="3000" dirty="0"/>
            </a:br>
            <a:r>
              <a:rPr lang="en-GB" sz="3000" dirty="0"/>
              <a:t>- What skills/topics do you want to focus on? </a:t>
            </a:r>
            <a:br>
              <a:rPr lang="en-GB" sz="3000" dirty="0"/>
            </a:br>
            <a:r>
              <a:rPr lang="en-GB" sz="3000" dirty="0"/>
              <a:t>- How do you think this group would best work for you? </a:t>
            </a:r>
            <a:br>
              <a:rPr lang="en-GB" sz="3000" dirty="0"/>
            </a:br>
            <a:r>
              <a:rPr lang="en-GB" sz="3000" dirty="0"/>
              <a:t>- When and how often shall we meet?</a:t>
            </a:r>
            <a:br>
              <a:rPr lang="en-GB" sz="3000" dirty="0"/>
            </a:br>
            <a:r>
              <a:rPr lang="en-GB" sz="3000" dirty="0"/>
              <a:t>- Buddy system for code review?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9318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224</Words>
  <Application>Microsoft Macintosh PowerPoint</Application>
  <PresentationFormat>Widescreen</PresentationFormat>
  <Paragraphs>28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KT Coding Club</vt:lpstr>
      <vt:lpstr>Why should we care?</vt:lpstr>
      <vt:lpstr>What can we do?</vt:lpstr>
      <vt:lpstr>How can we learn these things?</vt:lpstr>
      <vt:lpstr>This should be group directed…   - What do you all want to get out of it? - What skills/topics do you want to focus on?  - How do you think this group would best work for you?  - When and how often shall we meet? - Buddy system for code review?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 Coding Club</dc:title>
  <dc:creator>EDMONDSON-STAIT Amelia</dc:creator>
  <cp:lastModifiedBy>EDMONDSON-STAIT Amelia</cp:lastModifiedBy>
  <cp:revision>2</cp:revision>
  <dcterms:created xsi:type="dcterms:W3CDTF">2020-09-25T10:55:16Z</dcterms:created>
  <dcterms:modified xsi:type="dcterms:W3CDTF">2020-09-30T12:15:46Z</dcterms:modified>
</cp:coreProperties>
</file>