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4F6CE-3E9E-934B-9F43-D1325E291ACA}" v="4" dt="2020-10-19T14:28:35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BF2-5A9D-0F49-B858-591F1ABC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A9474-FB3C-A948-BD28-6C691F553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D02B-75C9-8E48-AE05-8290E881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34C3-171C-E345-921C-803AA214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A3B5-84D4-4547-B6AE-5F9A56CF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8EB3-5FED-BF4F-ACC8-CC4EC7AC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11377-23C8-E84C-B66A-CE3895572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9E959-8191-2241-BA08-5417E1C1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F8FF-EDFD-1948-B3F1-68022154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BAE6-2D42-D741-A98B-F53B2BDC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D7FE4-F52A-AF49-AF3B-30620A3DB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BFE35-3AEE-7341-B522-6E617375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E0D9-3337-1648-A1DE-4D665A6A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FA61-502A-7D4A-B2CC-791F914B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6D20-877F-E14F-A4BB-D04C034B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9E47-9BD3-5148-8C6E-872D70AF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6084-2B5E-A34B-8041-88C01AA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34EFB-A0A1-EE44-9201-DED2238A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5BFF-DCC9-DF47-BC92-7F4997F5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D0A7-B17C-864D-B9C5-01731F4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2F2-2049-D840-AB79-C64BA168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2FBE-2870-2C41-8834-9D3609766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141A-EE60-CA4C-BF03-99ECB9C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9EF8-6FCD-504A-B5A4-93DAA697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0F16-3B23-F84D-A419-4C27DFA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5E-25F3-4040-A5BB-3988E654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881A-6E43-1841-9A95-30475A2A2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AFA5E-ED6A-514C-98C5-EA314F92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AE4B-7BC5-D240-92C8-9D3D63A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C562-8523-EB46-9311-CE46946D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F2A7-36DF-A443-9090-B48502FF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CFEB-20C3-E246-B523-05908B37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97796-234D-6947-9EA7-F6E71D3C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2EF5-A7F7-714E-9539-894E7B5EF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8140E-79F4-6B41-B778-207F6AC06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A676C-76C8-E94B-882B-14D9811E8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2AECB-539A-AE45-AEA0-D5ED35EC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E35CE-900D-4348-BE46-A4B18A3B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4C99A-662E-AE46-A461-A5DDCCF7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AEF5-41A5-764E-8BAE-908C0DBE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51E3-8D72-D44B-A9FA-4739C567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AD2C-0D3A-2145-9FD0-B35E5DD2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AB896-FF6B-054A-859E-9E485834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F60A0-F5BA-2F46-9378-D066AAC2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780B6-7700-1F4C-A3F3-6650EE08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0B678-24E3-D640-B929-D163DC7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A1EE-31F9-D946-8256-BCB58272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BF3D-CDC9-0E40-AD89-84E0F104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B2505-8B6C-2344-A6BC-2DDCF7F4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BBCD-C549-D248-9117-F8B5B182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2F87-15E0-5F45-AFF4-0F0CE6BA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22BF-CE8C-B947-B342-A108C5D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799C-F141-4043-9F0B-81F1989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CB6AF-8066-3A41-BE8D-71F9A277A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9F9A-640F-D240-B142-BA300285E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8E3B-D176-7E46-8D8D-9B8D6020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25B7-A866-314A-820D-EC5E0739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060E-1662-9741-84D8-E5D61248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85115-E597-4742-A163-FE978C07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F083-D4D4-0942-8EEE-13ACB43D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A6D4-4F14-EC4C-B221-16CA96758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05E1-609D-CA41-901F-2BE2F952751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EF51-9D17-244E-AB3C-900F2E6D6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8555-5AD6-104A-8896-833A61EA3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9E43-9DB1-D545-8D49-49FB8CBF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82C20A-FC67-2F4D-AB95-2A9DABB1B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547" y="762000"/>
            <a:ext cx="9144000" cy="5333999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Coding club topics: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Eddie: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tips on how to use Eddie, </a:t>
            </a:r>
            <a:r>
              <a:rPr lang="en-US" dirty="0" err="1"/>
              <a:t>eg.</a:t>
            </a:r>
            <a:r>
              <a:rPr lang="en-US" dirty="0"/>
              <a:t> submit jobs, stage data etc.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SSH keys (don’t fully understand this but I’ve got it to work)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rsub</a:t>
            </a:r>
            <a:r>
              <a:rPr lang="en-US" dirty="0"/>
              <a:t> and </a:t>
            </a:r>
            <a:r>
              <a:rPr lang="en-US" dirty="0" err="1"/>
              <a:t>rmate</a:t>
            </a:r>
            <a:r>
              <a:rPr lang="en-US" dirty="0"/>
              <a:t> to edit files in sublime rather than vim or nano in the console.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 to make good README files, documentation, systematic naming of files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Tips to write tidy/reproducible code.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 specific sessions with examples to work through,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For loops/</a:t>
            </a:r>
            <a:r>
              <a:rPr lang="en-US" dirty="0" err="1"/>
              <a:t>lapply</a:t>
            </a:r>
            <a:r>
              <a:rPr lang="en-US" dirty="0"/>
              <a:t> functions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Regression models.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Discussion on use of docker containers in academia?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Something I think would be interesting for us all to be aware of.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Other topics we haven’t thought of you think could be helpful?</a:t>
            </a:r>
          </a:p>
          <a:p>
            <a:pPr algn="l"/>
            <a:endParaRPr lang="en-US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Problems with differences between people using MacOS/Linux or Windows?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4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EDMONDSON-STAIT Amelia</dc:creator>
  <cp:lastModifiedBy>EDMONDSON-STAIT Amelia</cp:lastModifiedBy>
  <cp:revision>1</cp:revision>
  <dcterms:created xsi:type="dcterms:W3CDTF">2020-10-19T14:14:37Z</dcterms:created>
  <dcterms:modified xsi:type="dcterms:W3CDTF">2020-10-19T14:33:45Z</dcterms:modified>
</cp:coreProperties>
</file>