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68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1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8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1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8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5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9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9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2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eliaES/ALSPAC_inflam_20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start-your-journey/git-and-github-learning-resources" TargetMode="External"/><Relationship Id="rId2" Type="http://schemas.openxmlformats.org/officeDocument/2006/relationships/hyperlink" Target="https://education.github.com/git-cheat-sheet-educatio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obledesktop.com/learn/git/git-branch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2F164-30AE-02B4-7B02-BD5B4EA56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100"/>
              <a:t>Coding Club </a:t>
            </a:r>
            <a:br>
              <a:rPr lang="en-US" sz="4100"/>
            </a:br>
            <a:br>
              <a:rPr lang="en-US" sz="4100"/>
            </a:br>
            <a:r>
              <a:rPr lang="en-US" sz="4100"/>
              <a:t>March 2024</a:t>
            </a:r>
            <a:br>
              <a:rPr lang="en-US" sz="4100"/>
            </a:br>
            <a:br>
              <a:rPr lang="en-US" sz="4100"/>
            </a:br>
            <a:r>
              <a:rPr lang="en-US" sz="4100"/>
              <a:t>git and GitHub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omic strip of a person working at a computer&#10;&#10;Description automatically generated">
            <a:extLst>
              <a:ext uri="{FF2B5EF4-FFF2-40B4-BE49-F238E27FC236}">
                <a16:creationId xmlns:a16="http://schemas.microsoft.com/office/drawing/2014/main" id="{9BF8A3FD-9EF9-F21A-C85E-01FEB473F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340" y="78220"/>
            <a:ext cx="5084835" cy="677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1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93E2-420A-6640-9547-63FA6ABD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5648-5AF1-C470-384E-CD77A486F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458" y="2485479"/>
            <a:ext cx="10168128" cy="4462708"/>
          </a:xfrm>
        </p:spPr>
        <p:txBody>
          <a:bodyPr/>
          <a:lstStyle/>
          <a:p>
            <a:r>
              <a:rPr lang="en-US" dirty="0"/>
              <a:t>Git is a version control software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GitHub is a platform for hosting your git tracked project/repository</a:t>
            </a:r>
          </a:p>
        </p:txBody>
      </p:sp>
    </p:spTree>
    <p:extLst>
      <p:ext uri="{BB962C8B-B14F-4D97-AF65-F5344CB8AC3E}">
        <p14:creationId xmlns:p14="http://schemas.microsoft.com/office/powerpoint/2010/main" val="4163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2A5B-7FF9-F17E-4E17-1E445ED6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60EE-2030-CB45-137A-19D8EE3CF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835767"/>
            <a:ext cx="10168128" cy="4151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Show a few example of </a:t>
            </a:r>
            <a:r>
              <a:rPr lang="en-US" dirty="0" err="1"/>
              <a:t>github</a:t>
            </a:r>
            <a:r>
              <a:rPr lang="en-US" dirty="0"/>
              <a:t> repos form our group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https://github.com/AmeliaES/ALSPAC_inflam_2022</a:t>
            </a:r>
            <a:endParaRPr lang="en-US" dirty="0"/>
          </a:p>
          <a:p>
            <a:r>
              <a:rPr lang="en-US" dirty="0"/>
              <a:t>Walk through what I do when I start a new project/create a new repo including:</a:t>
            </a:r>
          </a:p>
          <a:p>
            <a:pPr lvl="1"/>
            <a:r>
              <a:rPr lang="en-US" dirty="0"/>
              <a:t>Show you what the .</a:t>
            </a:r>
            <a:r>
              <a:rPr lang="en-US" dirty="0" err="1"/>
              <a:t>gitignore</a:t>
            </a:r>
            <a:r>
              <a:rPr lang="en-US" dirty="0"/>
              <a:t> file is for</a:t>
            </a:r>
          </a:p>
          <a:p>
            <a:pPr lvl="1"/>
            <a:r>
              <a:rPr lang="en-US" dirty="0"/>
              <a:t>Do a demo of the git work flow I use (using the terminal):</a:t>
            </a:r>
          </a:p>
          <a:p>
            <a:pPr lvl="2"/>
            <a:r>
              <a:rPr lang="en-US" dirty="0"/>
              <a:t>Git pull</a:t>
            </a:r>
          </a:p>
          <a:p>
            <a:pPr lvl="2"/>
            <a:r>
              <a:rPr lang="en-US" dirty="0"/>
              <a:t>Make some changes to code</a:t>
            </a:r>
          </a:p>
          <a:p>
            <a:pPr lvl="2"/>
            <a:r>
              <a:rPr lang="en-US" dirty="0"/>
              <a:t>Git commit</a:t>
            </a:r>
          </a:p>
          <a:p>
            <a:pPr lvl="2"/>
            <a:r>
              <a:rPr lang="en-US" dirty="0"/>
              <a:t>Git push</a:t>
            </a:r>
          </a:p>
          <a:p>
            <a:pPr lvl="1"/>
            <a:r>
              <a:rPr lang="en-US" dirty="0"/>
              <a:t>If there’s time I’ll show you how to do branches too..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7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E392-1D95-DFA9-B6CD-342CD83B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5EE1-BAF8-235D-1019-E82A246B8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cheat sheet: </a:t>
            </a:r>
            <a:r>
              <a:rPr lang="en-US" dirty="0">
                <a:hlinkClick r:id="rId2"/>
              </a:rPr>
              <a:t>https://education.github.com/git-cheat-sheet-education.pdf</a:t>
            </a:r>
            <a:endParaRPr lang="en-US" dirty="0"/>
          </a:p>
          <a:p>
            <a:r>
              <a:rPr lang="en-US" dirty="0">
                <a:hlinkClick r:id="rId3"/>
              </a:rPr>
              <a:t>https://docs.github.com/en/get-started/start-your-journey/git-and-github-learning-resources</a:t>
            </a:r>
            <a:endParaRPr lang="en-US" dirty="0"/>
          </a:p>
          <a:p>
            <a:r>
              <a:rPr lang="en-US" dirty="0"/>
              <a:t>Info about git branches: </a:t>
            </a:r>
            <a:r>
              <a:rPr lang="en-US" dirty="0">
                <a:hlinkClick r:id="rId4"/>
              </a:rPr>
              <a:t>https://www.nobledesktop.com/learn/git/git-branches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1566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0"/>
      </a:lt2>
      <a:accent1>
        <a:srgbClr val="E329E7"/>
      </a:accent1>
      <a:accent2>
        <a:srgbClr val="8217D5"/>
      </a:accent2>
      <a:accent3>
        <a:srgbClr val="472CE7"/>
      </a:accent3>
      <a:accent4>
        <a:srgbClr val="174BD5"/>
      </a:accent4>
      <a:accent5>
        <a:srgbClr val="29ACE7"/>
      </a:accent5>
      <a:accent6>
        <a:srgbClr val="15C1AF"/>
      </a:accent6>
      <a:hlink>
        <a:srgbClr val="3F82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176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Neue Haas Grotesk Text Pro</vt:lpstr>
      <vt:lpstr>AccentBoxVTI</vt:lpstr>
      <vt:lpstr>Coding Club   March 2024  git and GitHub</vt:lpstr>
      <vt:lpstr>What is git and GitHub</vt:lpstr>
      <vt:lpstr>Plan for today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Club   March 2024  git and GitHub</dc:title>
  <dc:creator>Amelia Edmondson-Stait</dc:creator>
  <cp:lastModifiedBy>Amelia Edmondson-Stait</cp:lastModifiedBy>
  <cp:revision>1</cp:revision>
  <dcterms:created xsi:type="dcterms:W3CDTF">2024-03-18T15:39:44Z</dcterms:created>
  <dcterms:modified xsi:type="dcterms:W3CDTF">2024-03-18T15:56:59Z</dcterms:modified>
</cp:coreProperties>
</file>