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4679950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34" d="100"/>
          <a:sy n="134" d="100"/>
        </p:scale>
        <p:origin x="3424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765909"/>
            <a:ext cx="3977958" cy="1629316"/>
          </a:xfrm>
        </p:spPr>
        <p:txBody>
          <a:bodyPr anchor="b"/>
          <a:lstStyle>
            <a:lvl1pPr algn="ctr">
              <a:defRPr sz="307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2458058"/>
            <a:ext cx="3509963" cy="1129904"/>
          </a:xfrm>
        </p:spPr>
        <p:txBody>
          <a:bodyPr/>
          <a:lstStyle>
            <a:lvl1pPr marL="0" indent="0" algn="ctr">
              <a:buNone/>
              <a:defRPr sz="1228"/>
            </a:lvl1pPr>
            <a:lvl2pPr marL="233995" indent="0" algn="ctr">
              <a:buNone/>
              <a:defRPr sz="1024"/>
            </a:lvl2pPr>
            <a:lvl3pPr marL="467990" indent="0" algn="ctr">
              <a:buNone/>
              <a:defRPr sz="921"/>
            </a:lvl3pPr>
            <a:lvl4pPr marL="701985" indent="0" algn="ctr">
              <a:buNone/>
              <a:defRPr sz="819"/>
            </a:lvl4pPr>
            <a:lvl5pPr marL="935980" indent="0" algn="ctr">
              <a:buNone/>
              <a:defRPr sz="819"/>
            </a:lvl5pPr>
            <a:lvl6pPr marL="1169975" indent="0" algn="ctr">
              <a:buNone/>
              <a:defRPr sz="819"/>
            </a:lvl6pPr>
            <a:lvl7pPr marL="1403970" indent="0" algn="ctr">
              <a:buNone/>
              <a:defRPr sz="819"/>
            </a:lvl7pPr>
            <a:lvl8pPr marL="1637965" indent="0" algn="ctr">
              <a:buNone/>
              <a:defRPr sz="819"/>
            </a:lvl8pPr>
            <a:lvl9pPr marL="1871960" indent="0" algn="ctr">
              <a:buNone/>
              <a:defRPr sz="81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06A-AD5F-E34F-8144-03B5E39C540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CF81-D6B5-6A44-AF7E-FBAC5C03F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8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06A-AD5F-E34F-8144-03B5E39C540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CF81-D6B5-6A44-AF7E-FBAC5C03F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7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90" y="249164"/>
            <a:ext cx="1009114" cy="396604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249164"/>
            <a:ext cx="2968843" cy="396604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06A-AD5F-E34F-8144-03B5E39C540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CF81-D6B5-6A44-AF7E-FBAC5C03F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06A-AD5F-E34F-8144-03B5E39C540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CF81-D6B5-6A44-AF7E-FBAC5C03F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6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1166739"/>
            <a:ext cx="4036457" cy="1946729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3131884"/>
            <a:ext cx="4036457" cy="1023739"/>
          </a:xfrm>
        </p:spPr>
        <p:txBody>
          <a:bodyPr/>
          <a:lstStyle>
            <a:lvl1pPr marL="0" indent="0">
              <a:buNone/>
              <a:defRPr sz="1228">
                <a:solidFill>
                  <a:schemeClr val="tx1">
                    <a:tint val="82000"/>
                  </a:schemeClr>
                </a:solidFill>
              </a:defRPr>
            </a:lvl1pPr>
            <a:lvl2pPr marL="233995" indent="0">
              <a:buNone/>
              <a:defRPr sz="1024">
                <a:solidFill>
                  <a:schemeClr val="tx1">
                    <a:tint val="82000"/>
                  </a:schemeClr>
                </a:solidFill>
              </a:defRPr>
            </a:lvl2pPr>
            <a:lvl3pPr marL="467990" indent="0">
              <a:buNone/>
              <a:defRPr sz="921">
                <a:solidFill>
                  <a:schemeClr val="tx1">
                    <a:tint val="82000"/>
                  </a:schemeClr>
                </a:solidFill>
              </a:defRPr>
            </a:lvl3pPr>
            <a:lvl4pPr marL="701985" indent="0">
              <a:buNone/>
              <a:defRPr sz="819">
                <a:solidFill>
                  <a:schemeClr val="tx1">
                    <a:tint val="82000"/>
                  </a:schemeClr>
                </a:solidFill>
              </a:defRPr>
            </a:lvl4pPr>
            <a:lvl5pPr marL="935980" indent="0">
              <a:buNone/>
              <a:defRPr sz="819">
                <a:solidFill>
                  <a:schemeClr val="tx1">
                    <a:tint val="82000"/>
                  </a:schemeClr>
                </a:solidFill>
              </a:defRPr>
            </a:lvl5pPr>
            <a:lvl6pPr marL="1169975" indent="0">
              <a:buNone/>
              <a:defRPr sz="819">
                <a:solidFill>
                  <a:schemeClr val="tx1">
                    <a:tint val="82000"/>
                  </a:schemeClr>
                </a:solidFill>
              </a:defRPr>
            </a:lvl6pPr>
            <a:lvl7pPr marL="1403970" indent="0">
              <a:buNone/>
              <a:defRPr sz="819">
                <a:solidFill>
                  <a:schemeClr val="tx1">
                    <a:tint val="82000"/>
                  </a:schemeClr>
                </a:solidFill>
              </a:defRPr>
            </a:lvl7pPr>
            <a:lvl8pPr marL="1637965" indent="0">
              <a:buNone/>
              <a:defRPr sz="819">
                <a:solidFill>
                  <a:schemeClr val="tx1">
                    <a:tint val="82000"/>
                  </a:schemeClr>
                </a:solidFill>
              </a:defRPr>
            </a:lvl8pPr>
            <a:lvl9pPr marL="1871960" indent="0">
              <a:buNone/>
              <a:defRPr sz="81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06A-AD5F-E34F-8144-03B5E39C540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CF81-D6B5-6A44-AF7E-FBAC5C03F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8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1245820"/>
            <a:ext cx="1988979" cy="29693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1245820"/>
            <a:ext cx="1988979" cy="29693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06A-AD5F-E34F-8144-03B5E39C540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CF81-D6B5-6A44-AF7E-FBAC5C03F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0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49165"/>
            <a:ext cx="4036457" cy="90457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7" y="1147238"/>
            <a:ext cx="1979838" cy="562244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7" y="1709482"/>
            <a:ext cx="1979838" cy="25143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1147238"/>
            <a:ext cx="1989588" cy="562244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1709482"/>
            <a:ext cx="1989588" cy="25143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06A-AD5F-E34F-8144-03B5E39C540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CF81-D6B5-6A44-AF7E-FBAC5C03F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06A-AD5F-E34F-8144-03B5E39C540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CF81-D6B5-6A44-AF7E-FBAC5C03F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9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06A-AD5F-E34F-8144-03B5E39C540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CF81-D6B5-6A44-AF7E-FBAC5C03F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311997"/>
            <a:ext cx="1509406" cy="1091988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673827"/>
            <a:ext cx="2369225" cy="3325798"/>
          </a:xfrm>
        </p:spPr>
        <p:txBody>
          <a:bodyPr/>
          <a:lstStyle>
            <a:lvl1pPr>
              <a:defRPr sz="1638"/>
            </a:lvl1pPr>
            <a:lvl2pPr>
              <a:defRPr sz="1433"/>
            </a:lvl2pPr>
            <a:lvl3pPr>
              <a:defRPr sz="1228"/>
            </a:lvl3pPr>
            <a:lvl4pPr>
              <a:defRPr sz="1024"/>
            </a:lvl4pPr>
            <a:lvl5pPr>
              <a:defRPr sz="1024"/>
            </a:lvl5pPr>
            <a:lvl6pPr>
              <a:defRPr sz="1024"/>
            </a:lvl6pPr>
            <a:lvl7pPr>
              <a:defRPr sz="1024"/>
            </a:lvl7pPr>
            <a:lvl8pPr>
              <a:defRPr sz="1024"/>
            </a:lvl8pPr>
            <a:lvl9pPr>
              <a:defRPr sz="102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403985"/>
            <a:ext cx="1509406" cy="2601056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06A-AD5F-E34F-8144-03B5E39C540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CF81-D6B5-6A44-AF7E-FBAC5C03F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6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311997"/>
            <a:ext cx="1509406" cy="1091988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673827"/>
            <a:ext cx="2369225" cy="3325798"/>
          </a:xfrm>
        </p:spPr>
        <p:txBody>
          <a:bodyPr anchor="t"/>
          <a:lstStyle>
            <a:lvl1pPr marL="0" indent="0">
              <a:buNone/>
              <a:defRPr sz="1638"/>
            </a:lvl1pPr>
            <a:lvl2pPr marL="233995" indent="0">
              <a:buNone/>
              <a:defRPr sz="1433"/>
            </a:lvl2pPr>
            <a:lvl3pPr marL="467990" indent="0">
              <a:buNone/>
              <a:defRPr sz="1228"/>
            </a:lvl3pPr>
            <a:lvl4pPr marL="701985" indent="0">
              <a:buNone/>
              <a:defRPr sz="1024"/>
            </a:lvl4pPr>
            <a:lvl5pPr marL="935980" indent="0">
              <a:buNone/>
              <a:defRPr sz="1024"/>
            </a:lvl5pPr>
            <a:lvl6pPr marL="1169975" indent="0">
              <a:buNone/>
              <a:defRPr sz="1024"/>
            </a:lvl6pPr>
            <a:lvl7pPr marL="1403970" indent="0">
              <a:buNone/>
              <a:defRPr sz="1024"/>
            </a:lvl7pPr>
            <a:lvl8pPr marL="1637965" indent="0">
              <a:buNone/>
              <a:defRPr sz="1024"/>
            </a:lvl8pPr>
            <a:lvl9pPr marL="1871960" indent="0">
              <a:buNone/>
              <a:defRPr sz="102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403985"/>
            <a:ext cx="1509406" cy="2601056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06A-AD5F-E34F-8144-03B5E39C540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CF81-D6B5-6A44-AF7E-FBAC5C03F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3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249165"/>
            <a:ext cx="4036457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1245820"/>
            <a:ext cx="4036457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4337621"/>
            <a:ext cx="105298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9BB06A-AD5F-E34F-8144-03B5E39C540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4337621"/>
            <a:ext cx="1579483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4337621"/>
            <a:ext cx="105298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4BCF81-D6B5-6A44-AF7E-FBAC5C03F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3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67990" rtl="0" eaLnBrk="1" latinLnBrk="0" hangingPunct="1">
        <a:lnSpc>
          <a:spcPct val="90000"/>
        </a:lnSpc>
        <a:spcBef>
          <a:spcPct val="0"/>
        </a:spcBef>
        <a:buNone/>
        <a:defRPr sz="2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997" indent="-116997" algn="l" defTabSz="46799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58498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3pPr>
      <a:lvl4pPr marL="81898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105297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28697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52096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75496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98895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2pPr>
      <a:lvl3pPr marL="46799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3pPr>
      <a:lvl4pPr marL="70198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93598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16997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40397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63796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87196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6C59276-D596-D679-C31B-2ADA62CA2C6C}"/>
              </a:ext>
            </a:extLst>
          </p:cNvPr>
          <p:cNvSpPr>
            <a:spLocks noChangeAspect="1"/>
          </p:cNvSpPr>
          <p:nvPr/>
        </p:nvSpPr>
        <p:spPr>
          <a:xfrm>
            <a:off x="99740" y="90365"/>
            <a:ext cx="4472260" cy="447226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E1F166-23DC-585D-3218-E6E60479A8AB}"/>
              </a:ext>
            </a:extLst>
          </p:cNvPr>
          <p:cNvSpPr/>
          <p:nvPr/>
        </p:nvSpPr>
        <p:spPr>
          <a:xfrm rot="5400000">
            <a:off x="2211328" y="-198497"/>
            <a:ext cx="514353" cy="31020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6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26FA5A-0F50-4750-9FB4-EF1B51B1074B}"/>
              </a:ext>
            </a:extLst>
          </p:cNvPr>
          <p:cNvSpPr/>
          <p:nvPr/>
        </p:nvSpPr>
        <p:spPr>
          <a:xfrm rot="5400000">
            <a:off x="1916409" y="832956"/>
            <a:ext cx="514353" cy="24917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6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435E20-4162-864A-DEC5-C445EAAF3E6D}"/>
              </a:ext>
            </a:extLst>
          </p:cNvPr>
          <p:cNvSpPr/>
          <p:nvPr/>
        </p:nvSpPr>
        <p:spPr>
          <a:xfrm rot="5400000">
            <a:off x="1573509" y="1959401"/>
            <a:ext cx="514353" cy="18059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6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466066-9CDC-BA20-2713-1F96BCD6C6E3}"/>
              </a:ext>
            </a:extLst>
          </p:cNvPr>
          <p:cNvSpPr/>
          <p:nvPr/>
        </p:nvSpPr>
        <p:spPr>
          <a:xfrm rot="5400000">
            <a:off x="1321097" y="2938106"/>
            <a:ext cx="514353" cy="13011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6"/>
          </a:p>
        </p:txBody>
      </p:sp>
    </p:spTree>
    <p:extLst>
      <p:ext uri="{BB962C8B-B14F-4D97-AF65-F5344CB8AC3E}">
        <p14:creationId xmlns:p14="http://schemas.microsoft.com/office/powerpoint/2010/main" val="646365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Amelia Edmondson - Stait</dc:creator>
  <cp:lastModifiedBy>Amelia Edmondson - Stait</cp:lastModifiedBy>
  <cp:revision>2</cp:revision>
  <dcterms:created xsi:type="dcterms:W3CDTF">2024-07-17T12:54:06Z</dcterms:created>
  <dcterms:modified xsi:type="dcterms:W3CDTF">2024-07-17T12:58:39Z</dcterms:modified>
</cp:coreProperties>
</file>